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70" r:id="rId4"/>
    <p:sldId id="274" r:id="rId5"/>
    <p:sldId id="261" r:id="rId6"/>
    <p:sldId id="276" r:id="rId7"/>
    <p:sldId id="277" r:id="rId8"/>
    <p:sldId id="278" r:id="rId9"/>
    <p:sldId id="280" r:id="rId10"/>
    <p:sldId id="281" r:id="rId11"/>
    <p:sldId id="264" r:id="rId12"/>
    <p:sldId id="266" r:id="rId13"/>
  </p:sldIdLst>
  <p:sldSz cx="16200438" cy="95123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F19"/>
    <a:srgbClr val="F7A723"/>
    <a:srgbClr val="00545E"/>
    <a:srgbClr val="F9C623"/>
    <a:srgbClr val="F7931E"/>
    <a:srgbClr val="EFA97D"/>
    <a:srgbClr val="F7A422"/>
    <a:srgbClr val="4D4D4D"/>
    <a:srgbClr val="FBBD89"/>
    <a:srgbClr val="EE6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91" autoAdjust="0"/>
    <p:restoredTop sz="95059" autoAdjust="0"/>
  </p:normalViewPr>
  <p:slideViewPr>
    <p:cSldViewPr>
      <p:cViewPr varScale="1">
        <p:scale>
          <a:sx n="60" d="100"/>
          <a:sy n="60" d="100"/>
        </p:scale>
        <p:origin x="47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C236E-9003-49CD-9E7E-5D991DFEFFBB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1688" y="1143000"/>
            <a:ext cx="5254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47B3-5DFA-44F8-B14D-5244675F39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55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9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12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6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5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B3-5DFA-44F8-B14D-5244675F39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8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kb.or.kr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AutoShape 68">
            <a:extLst>
              <a:ext uri="{FF2B5EF4-FFF2-40B4-BE49-F238E27FC236}">
                <a16:creationId xmlns:a16="http://schemas.microsoft.com/office/drawing/2014/main" id="{CE747009-B24E-40A5-A818-C39E61DB72B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6200438" cy="95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053" name="Rectangle 70">
            <a:extLst>
              <a:ext uri="{FF2B5EF4-FFF2-40B4-BE49-F238E27FC236}">
                <a16:creationId xmlns:a16="http://schemas.microsoft.com/office/drawing/2014/main" id="{2C80D383-527B-4E40-8544-4A319FE2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6200438" cy="9512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19" name="Picture 71">
            <a:extLst>
              <a:ext uri="{FF2B5EF4-FFF2-40B4-BE49-F238E27FC236}">
                <a16:creationId xmlns:a16="http://schemas.microsoft.com/office/drawing/2014/main" id="{8EC76EF0-131C-4133-9545-6D82ECB5A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01625"/>
            <a:ext cx="15647988" cy="890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Rectangle 77">
            <a:extLst>
              <a:ext uri="{FF2B5EF4-FFF2-40B4-BE49-F238E27FC236}">
                <a16:creationId xmlns:a16="http://schemas.microsoft.com/office/drawing/2014/main" id="{206D4DF3-87A5-4953-80C0-D31608C3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1" y="4077453"/>
            <a:ext cx="8580438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과정을 </a:t>
            </a:r>
            <a:r>
              <a:rPr kumimoji="0" lang="ko-KR" altLang="en-US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말해봐</a:t>
            </a:r>
            <a:r>
              <a:rPr kumimoji="0" lang="en-US" altLang="ko-KR" sz="8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!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7" name="Rectangle 84">
            <a:extLst>
              <a:ext uri="{FF2B5EF4-FFF2-40B4-BE49-F238E27FC236}">
                <a16:creationId xmlns:a16="http://schemas.microsoft.com/office/drawing/2014/main" id="{D1D1CB1D-5133-4440-AA15-DCEFB07E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1" y="5752881"/>
            <a:ext cx="85804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400" b="1" dirty="0" err="1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취업하고싶조</a:t>
            </a:r>
            <a:endParaRPr lang="en-US" altLang="ko-KR" sz="4400" b="1" dirty="0">
              <a:solidFill>
                <a:srgbClr val="FFFF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72" name="Freeform 89">
            <a:extLst>
              <a:ext uri="{FF2B5EF4-FFF2-40B4-BE49-F238E27FC236}">
                <a16:creationId xmlns:a16="http://schemas.microsoft.com/office/drawing/2014/main" id="{12B53086-014E-4DD9-A73C-4EA7BEC0D51F}"/>
              </a:ext>
            </a:extLst>
          </p:cNvPr>
          <p:cNvSpPr>
            <a:spLocks/>
          </p:cNvSpPr>
          <p:nvPr/>
        </p:nvSpPr>
        <p:spPr bwMode="auto">
          <a:xfrm>
            <a:off x="6502400" y="5555495"/>
            <a:ext cx="8580438" cy="0"/>
          </a:xfrm>
          <a:custGeom>
            <a:avLst/>
            <a:gdLst>
              <a:gd name="T0" fmla="*/ 0 w 5405"/>
              <a:gd name="T1" fmla="*/ 5405 w 5405"/>
              <a:gd name="T2" fmla="*/ 0 w 540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5405">
                <a:moveTo>
                  <a:pt x="0" y="0"/>
                </a:moveTo>
                <a:lnTo>
                  <a:pt x="5405" y="0"/>
                </a:lnTo>
                <a:lnTo>
                  <a:pt x="0" y="0"/>
                </a:lnTo>
                <a:close/>
              </a:path>
            </a:pathLst>
          </a:custGeom>
          <a:solidFill>
            <a:srgbClr val="1B14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3" name="Line 90">
            <a:extLst>
              <a:ext uri="{FF2B5EF4-FFF2-40B4-BE49-F238E27FC236}">
                <a16:creationId xmlns:a16="http://schemas.microsoft.com/office/drawing/2014/main" id="{1BD97397-3020-43F6-816A-5C79866E0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2400" y="5555495"/>
            <a:ext cx="8580438" cy="0"/>
          </a:xfrm>
          <a:prstGeom prst="line">
            <a:avLst/>
          </a:prstGeom>
          <a:noFill/>
          <a:ln w="254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4" name="Freeform 91">
            <a:extLst>
              <a:ext uri="{FF2B5EF4-FFF2-40B4-BE49-F238E27FC236}">
                <a16:creationId xmlns:a16="http://schemas.microsoft.com/office/drawing/2014/main" id="{8972F6AF-1DFE-42FF-8F98-DF670AF44998}"/>
              </a:ext>
            </a:extLst>
          </p:cNvPr>
          <p:cNvSpPr>
            <a:spLocks noEditPoints="1"/>
          </p:cNvSpPr>
          <p:nvPr/>
        </p:nvSpPr>
        <p:spPr bwMode="auto">
          <a:xfrm>
            <a:off x="1927225" y="2460625"/>
            <a:ext cx="3857625" cy="3857625"/>
          </a:xfrm>
          <a:custGeom>
            <a:avLst/>
            <a:gdLst>
              <a:gd name="T0" fmla="*/ 2430 w 2430"/>
              <a:gd name="T1" fmla="*/ 2430 h 2430"/>
              <a:gd name="T2" fmla="*/ 0 w 2430"/>
              <a:gd name="T3" fmla="*/ 2430 h 2430"/>
              <a:gd name="T4" fmla="*/ 0 w 2430"/>
              <a:gd name="T5" fmla="*/ 0 h 2430"/>
              <a:gd name="T6" fmla="*/ 2430 w 2430"/>
              <a:gd name="T7" fmla="*/ 0 h 2430"/>
              <a:gd name="T8" fmla="*/ 2430 w 2430"/>
              <a:gd name="T9" fmla="*/ 2430 h 2430"/>
              <a:gd name="T10" fmla="*/ 206 w 2430"/>
              <a:gd name="T11" fmla="*/ 2224 h 2430"/>
              <a:gd name="T12" fmla="*/ 2226 w 2430"/>
              <a:gd name="T13" fmla="*/ 2224 h 2430"/>
              <a:gd name="T14" fmla="*/ 2226 w 2430"/>
              <a:gd name="T15" fmla="*/ 204 h 2430"/>
              <a:gd name="T16" fmla="*/ 206 w 2430"/>
              <a:gd name="T17" fmla="*/ 204 h 2430"/>
              <a:gd name="T18" fmla="*/ 206 w 2430"/>
              <a:gd name="T19" fmla="*/ 2224 h 2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30" h="2430">
                <a:moveTo>
                  <a:pt x="2430" y="2430"/>
                </a:moveTo>
                <a:lnTo>
                  <a:pt x="0" y="2430"/>
                </a:lnTo>
                <a:lnTo>
                  <a:pt x="0" y="0"/>
                </a:lnTo>
                <a:lnTo>
                  <a:pt x="2430" y="0"/>
                </a:lnTo>
                <a:lnTo>
                  <a:pt x="2430" y="2430"/>
                </a:lnTo>
                <a:close/>
                <a:moveTo>
                  <a:pt x="206" y="2224"/>
                </a:moveTo>
                <a:lnTo>
                  <a:pt x="2226" y="2224"/>
                </a:lnTo>
                <a:lnTo>
                  <a:pt x="2226" y="204"/>
                </a:lnTo>
                <a:lnTo>
                  <a:pt x="206" y="204"/>
                </a:lnTo>
                <a:lnTo>
                  <a:pt x="206" y="2224"/>
                </a:lnTo>
                <a:close/>
              </a:path>
            </a:pathLst>
          </a:custGeom>
          <a:solidFill>
            <a:srgbClr val="F9C6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13409A-9FF5-4C68-B953-DD5D604E2287}"/>
              </a:ext>
            </a:extLst>
          </p:cNvPr>
          <p:cNvGrpSpPr/>
          <p:nvPr/>
        </p:nvGrpSpPr>
        <p:grpSpPr>
          <a:xfrm>
            <a:off x="7693025" y="3393241"/>
            <a:ext cx="5961063" cy="533400"/>
            <a:chOff x="7693025" y="6670675"/>
            <a:chExt cx="5961063" cy="533400"/>
          </a:xfrm>
        </p:grpSpPr>
        <p:sp>
          <p:nvSpPr>
            <p:cNvPr id="2102" name="Freeform 119">
              <a:extLst>
                <a:ext uri="{FF2B5EF4-FFF2-40B4-BE49-F238E27FC236}">
                  <a16:creationId xmlns:a16="http://schemas.microsoft.com/office/drawing/2014/main" id="{1CF70D21-FDF4-42D2-803F-DA1CB4155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5" y="6670675"/>
              <a:ext cx="5961063" cy="533400"/>
            </a:xfrm>
            <a:custGeom>
              <a:avLst/>
              <a:gdLst>
                <a:gd name="T0" fmla="*/ 3693 w 3755"/>
                <a:gd name="T1" fmla="*/ 336 h 336"/>
                <a:gd name="T2" fmla="*/ 62 w 3755"/>
                <a:gd name="T3" fmla="*/ 336 h 336"/>
                <a:gd name="T4" fmla="*/ 62 w 3755"/>
                <a:gd name="T5" fmla="*/ 336 h 336"/>
                <a:gd name="T6" fmla="*/ 50 w 3755"/>
                <a:gd name="T7" fmla="*/ 334 h 336"/>
                <a:gd name="T8" fmla="*/ 38 w 3755"/>
                <a:gd name="T9" fmla="*/ 330 h 336"/>
                <a:gd name="T10" fmla="*/ 26 w 3755"/>
                <a:gd name="T11" fmla="*/ 324 h 336"/>
                <a:gd name="T12" fmla="*/ 18 w 3755"/>
                <a:gd name="T13" fmla="*/ 318 h 336"/>
                <a:gd name="T14" fmla="*/ 10 w 3755"/>
                <a:gd name="T15" fmla="*/ 308 h 336"/>
                <a:gd name="T16" fmla="*/ 4 w 3755"/>
                <a:gd name="T17" fmla="*/ 298 h 336"/>
                <a:gd name="T18" fmla="*/ 0 w 3755"/>
                <a:gd name="T19" fmla="*/ 286 h 336"/>
                <a:gd name="T20" fmla="*/ 0 w 3755"/>
                <a:gd name="T21" fmla="*/ 274 h 336"/>
                <a:gd name="T22" fmla="*/ 0 w 3755"/>
                <a:gd name="T23" fmla="*/ 62 h 336"/>
                <a:gd name="T24" fmla="*/ 0 w 3755"/>
                <a:gd name="T25" fmla="*/ 62 h 336"/>
                <a:gd name="T26" fmla="*/ 0 w 3755"/>
                <a:gd name="T27" fmla="*/ 50 h 336"/>
                <a:gd name="T28" fmla="*/ 4 w 3755"/>
                <a:gd name="T29" fmla="*/ 38 h 336"/>
                <a:gd name="T30" fmla="*/ 10 w 3755"/>
                <a:gd name="T31" fmla="*/ 28 h 336"/>
                <a:gd name="T32" fmla="*/ 18 w 3755"/>
                <a:gd name="T33" fmla="*/ 18 h 336"/>
                <a:gd name="T34" fmla="*/ 26 w 3755"/>
                <a:gd name="T35" fmla="*/ 10 h 336"/>
                <a:gd name="T36" fmla="*/ 38 w 3755"/>
                <a:gd name="T37" fmla="*/ 4 h 336"/>
                <a:gd name="T38" fmla="*/ 50 w 3755"/>
                <a:gd name="T39" fmla="*/ 2 h 336"/>
                <a:gd name="T40" fmla="*/ 62 w 3755"/>
                <a:gd name="T41" fmla="*/ 0 h 336"/>
                <a:gd name="T42" fmla="*/ 3693 w 3755"/>
                <a:gd name="T43" fmla="*/ 0 h 336"/>
                <a:gd name="T44" fmla="*/ 3693 w 3755"/>
                <a:gd name="T45" fmla="*/ 0 h 336"/>
                <a:gd name="T46" fmla="*/ 3707 w 3755"/>
                <a:gd name="T47" fmla="*/ 2 h 336"/>
                <a:gd name="T48" fmla="*/ 3717 w 3755"/>
                <a:gd name="T49" fmla="*/ 4 h 336"/>
                <a:gd name="T50" fmla="*/ 3729 w 3755"/>
                <a:gd name="T51" fmla="*/ 10 h 336"/>
                <a:gd name="T52" fmla="*/ 3737 w 3755"/>
                <a:gd name="T53" fmla="*/ 18 h 336"/>
                <a:gd name="T54" fmla="*/ 3745 w 3755"/>
                <a:gd name="T55" fmla="*/ 28 h 336"/>
                <a:gd name="T56" fmla="*/ 3751 w 3755"/>
                <a:gd name="T57" fmla="*/ 38 h 336"/>
                <a:gd name="T58" fmla="*/ 3755 w 3755"/>
                <a:gd name="T59" fmla="*/ 50 h 336"/>
                <a:gd name="T60" fmla="*/ 3755 w 3755"/>
                <a:gd name="T61" fmla="*/ 62 h 336"/>
                <a:gd name="T62" fmla="*/ 3755 w 3755"/>
                <a:gd name="T63" fmla="*/ 274 h 336"/>
                <a:gd name="T64" fmla="*/ 3755 w 3755"/>
                <a:gd name="T65" fmla="*/ 274 h 336"/>
                <a:gd name="T66" fmla="*/ 3755 w 3755"/>
                <a:gd name="T67" fmla="*/ 286 h 336"/>
                <a:gd name="T68" fmla="*/ 3751 w 3755"/>
                <a:gd name="T69" fmla="*/ 298 h 336"/>
                <a:gd name="T70" fmla="*/ 3745 w 3755"/>
                <a:gd name="T71" fmla="*/ 308 h 336"/>
                <a:gd name="T72" fmla="*/ 3737 w 3755"/>
                <a:gd name="T73" fmla="*/ 318 h 336"/>
                <a:gd name="T74" fmla="*/ 3729 w 3755"/>
                <a:gd name="T75" fmla="*/ 324 h 336"/>
                <a:gd name="T76" fmla="*/ 3717 w 3755"/>
                <a:gd name="T77" fmla="*/ 330 h 336"/>
                <a:gd name="T78" fmla="*/ 3707 w 3755"/>
                <a:gd name="T79" fmla="*/ 334 h 336"/>
                <a:gd name="T80" fmla="*/ 3693 w 3755"/>
                <a:gd name="T81" fmla="*/ 336 h 336"/>
                <a:gd name="T82" fmla="*/ 3693 w 3755"/>
                <a:gd name="T8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5" h="336">
                  <a:moveTo>
                    <a:pt x="3693" y="336"/>
                  </a:moveTo>
                  <a:lnTo>
                    <a:pt x="62" y="336"/>
                  </a:lnTo>
                  <a:lnTo>
                    <a:pt x="62" y="336"/>
                  </a:lnTo>
                  <a:lnTo>
                    <a:pt x="50" y="334"/>
                  </a:lnTo>
                  <a:lnTo>
                    <a:pt x="38" y="330"/>
                  </a:lnTo>
                  <a:lnTo>
                    <a:pt x="26" y="324"/>
                  </a:lnTo>
                  <a:lnTo>
                    <a:pt x="18" y="318"/>
                  </a:lnTo>
                  <a:lnTo>
                    <a:pt x="10" y="308"/>
                  </a:lnTo>
                  <a:lnTo>
                    <a:pt x="4" y="298"/>
                  </a:lnTo>
                  <a:lnTo>
                    <a:pt x="0" y="286"/>
                  </a:lnTo>
                  <a:lnTo>
                    <a:pt x="0" y="2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0"/>
                  </a:lnTo>
                  <a:lnTo>
                    <a:pt x="4" y="38"/>
                  </a:lnTo>
                  <a:lnTo>
                    <a:pt x="10" y="28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50" y="2"/>
                  </a:lnTo>
                  <a:lnTo>
                    <a:pt x="62" y="0"/>
                  </a:lnTo>
                  <a:lnTo>
                    <a:pt x="3693" y="0"/>
                  </a:lnTo>
                  <a:lnTo>
                    <a:pt x="3693" y="0"/>
                  </a:lnTo>
                  <a:lnTo>
                    <a:pt x="3707" y="2"/>
                  </a:lnTo>
                  <a:lnTo>
                    <a:pt x="3717" y="4"/>
                  </a:lnTo>
                  <a:lnTo>
                    <a:pt x="3729" y="10"/>
                  </a:lnTo>
                  <a:lnTo>
                    <a:pt x="3737" y="18"/>
                  </a:lnTo>
                  <a:lnTo>
                    <a:pt x="3745" y="28"/>
                  </a:lnTo>
                  <a:lnTo>
                    <a:pt x="3751" y="38"/>
                  </a:lnTo>
                  <a:lnTo>
                    <a:pt x="3755" y="50"/>
                  </a:lnTo>
                  <a:lnTo>
                    <a:pt x="3755" y="62"/>
                  </a:lnTo>
                  <a:lnTo>
                    <a:pt x="3755" y="274"/>
                  </a:lnTo>
                  <a:lnTo>
                    <a:pt x="3755" y="274"/>
                  </a:lnTo>
                  <a:lnTo>
                    <a:pt x="3755" y="286"/>
                  </a:lnTo>
                  <a:lnTo>
                    <a:pt x="3751" y="298"/>
                  </a:lnTo>
                  <a:lnTo>
                    <a:pt x="3745" y="308"/>
                  </a:lnTo>
                  <a:lnTo>
                    <a:pt x="3737" y="318"/>
                  </a:lnTo>
                  <a:lnTo>
                    <a:pt x="3729" y="324"/>
                  </a:lnTo>
                  <a:lnTo>
                    <a:pt x="3717" y="330"/>
                  </a:lnTo>
                  <a:lnTo>
                    <a:pt x="3707" y="334"/>
                  </a:lnTo>
                  <a:lnTo>
                    <a:pt x="3693" y="336"/>
                  </a:lnTo>
                  <a:lnTo>
                    <a:pt x="3693" y="336"/>
                  </a:lnTo>
                  <a:close/>
                </a:path>
              </a:pathLst>
            </a:custGeom>
            <a:solidFill>
              <a:srgbClr val="EF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3" name="Rectangle 120">
              <a:extLst>
                <a:ext uri="{FF2B5EF4-FFF2-40B4-BE49-F238E27FC236}">
                  <a16:creationId xmlns:a16="http://schemas.microsoft.com/office/drawing/2014/main" id="{11651ACB-6172-4AB0-8512-3E354BD87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3025" y="6760404"/>
              <a:ext cx="5961063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3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음성인식을 이용한 개강임박 과정 </a:t>
              </a:r>
              <a:r>
                <a:rPr kumimoji="0" lang="ko-KR" altLang="en-US" sz="2300" b="1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알리미</a:t>
              </a:r>
              <a:r>
                <a:rPr kumimoji="0" lang="ko-KR" altLang="en-US" sz="23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봇 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115" name="그룹 2114">
            <a:extLst>
              <a:ext uri="{FF2B5EF4-FFF2-40B4-BE49-F238E27FC236}">
                <a16:creationId xmlns:a16="http://schemas.microsoft.com/office/drawing/2014/main" id="{C1F14C2D-D22B-4C86-8E25-B4BC82F1673B}"/>
              </a:ext>
            </a:extLst>
          </p:cNvPr>
          <p:cNvGrpSpPr/>
          <p:nvPr/>
        </p:nvGrpSpPr>
        <p:grpSpPr>
          <a:xfrm>
            <a:off x="2339626" y="2977207"/>
            <a:ext cx="3032823" cy="2824461"/>
            <a:chOff x="2816225" y="3340100"/>
            <a:chExt cx="2079625" cy="1936750"/>
          </a:xfrm>
        </p:grpSpPr>
        <p:sp>
          <p:nvSpPr>
            <p:cNvPr id="2110" name="Rectangle 127">
              <a:extLst>
                <a:ext uri="{FF2B5EF4-FFF2-40B4-BE49-F238E27FC236}">
                  <a16:creationId xmlns:a16="http://schemas.microsoft.com/office/drawing/2014/main" id="{A6E6C3DF-F00B-40C0-8A26-9BE9AC57E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525" y="4927600"/>
              <a:ext cx="327025" cy="263525"/>
            </a:xfrm>
            <a:prstGeom prst="rect">
              <a:avLst/>
            </a:prstGeom>
            <a:solidFill>
              <a:srgbClr val="EF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1" name="Freeform 128">
              <a:extLst>
                <a:ext uri="{FF2B5EF4-FFF2-40B4-BE49-F238E27FC236}">
                  <a16:creationId xmlns:a16="http://schemas.microsoft.com/office/drawing/2014/main" id="{CD2207E0-DD79-42A3-8A4D-B3279C287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775" y="3422650"/>
              <a:ext cx="1914525" cy="939800"/>
            </a:xfrm>
            <a:custGeom>
              <a:avLst/>
              <a:gdLst>
                <a:gd name="T0" fmla="*/ 1206 w 1206"/>
                <a:gd name="T1" fmla="*/ 8 h 592"/>
                <a:gd name="T2" fmla="*/ 1206 w 1206"/>
                <a:gd name="T3" fmla="*/ 8 h 592"/>
                <a:gd name="T4" fmla="*/ 1206 w 1206"/>
                <a:gd name="T5" fmla="*/ 6 h 592"/>
                <a:gd name="T6" fmla="*/ 1204 w 1206"/>
                <a:gd name="T7" fmla="*/ 2 h 592"/>
                <a:gd name="T8" fmla="*/ 1200 w 1206"/>
                <a:gd name="T9" fmla="*/ 0 h 592"/>
                <a:gd name="T10" fmla="*/ 1198 w 1206"/>
                <a:gd name="T11" fmla="*/ 0 h 592"/>
                <a:gd name="T12" fmla="*/ 10 w 1206"/>
                <a:gd name="T13" fmla="*/ 0 h 592"/>
                <a:gd name="T14" fmla="*/ 10 w 1206"/>
                <a:gd name="T15" fmla="*/ 0 h 592"/>
                <a:gd name="T16" fmla="*/ 6 w 1206"/>
                <a:gd name="T17" fmla="*/ 0 h 592"/>
                <a:gd name="T18" fmla="*/ 4 w 1206"/>
                <a:gd name="T19" fmla="*/ 2 h 592"/>
                <a:gd name="T20" fmla="*/ 2 w 1206"/>
                <a:gd name="T21" fmla="*/ 6 h 592"/>
                <a:gd name="T22" fmla="*/ 0 w 1206"/>
                <a:gd name="T23" fmla="*/ 8 h 592"/>
                <a:gd name="T24" fmla="*/ 0 w 1206"/>
                <a:gd name="T25" fmla="*/ 592 h 592"/>
                <a:gd name="T26" fmla="*/ 1206 w 1206"/>
                <a:gd name="T27" fmla="*/ 592 h 592"/>
                <a:gd name="T28" fmla="*/ 1206 w 1206"/>
                <a:gd name="T29" fmla="*/ 8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6" h="592">
                  <a:moveTo>
                    <a:pt x="1206" y="8"/>
                  </a:moveTo>
                  <a:lnTo>
                    <a:pt x="1206" y="8"/>
                  </a:lnTo>
                  <a:lnTo>
                    <a:pt x="1206" y="6"/>
                  </a:lnTo>
                  <a:lnTo>
                    <a:pt x="1204" y="2"/>
                  </a:lnTo>
                  <a:lnTo>
                    <a:pt x="1200" y="0"/>
                  </a:lnTo>
                  <a:lnTo>
                    <a:pt x="119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592"/>
                  </a:lnTo>
                  <a:lnTo>
                    <a:pt x="1206" y="592"/>
                  </a:lnTo>
                  <a:lnTo>
                    <a:pt x="1206" y="8"/>
                  </a:lnTo>
                  <a:close/>
                </a:path>
              </a:pathLst>
            </a:custGeom>
            <a:solidFill>
              <a:srgbClr val="EF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2" name="Freeform 129">
              <a:extLst>
                <a:ext uri="{FF2B5EF4-FFF2-40B4-BE49-F238E27FC236}">
                  <a16:creationId xmlns:a16="http://schemas.microsoft.com/office/drawing/2014/main" id="{5E073BA7-1646-4906-8099-FF32A49F4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775" y="4445000"/>
              <a:ext cx="1914525" cy="400050"/>
            </a:xfrm>
            <a:custGeom>
              <a:avLst/>
              <a:gdLst>
                <a:gd name="T0" fmla="*/ 0 w 1206"/>
                <a:gd name="T1" fmla="*/ 242 h 252"/>
                <a:gd name="T2" fmla="*/ 0 w 1206"/>
                <a:gd name="T3" fmla="*/ 242 h 252"/>
                <a:gd name="T4" fmla="*/ 2 w 1206"/>
                <a:gd name="T5" fmla="*/ 246 h 252"/>
                <a:gd name="T6" fmla="*/ 4 w 1206"/>
                <a:gd name="T7" fmla="*/ 250 h 252"/>
                <a:gd name="T8" fmla="*/ 6 w 1206"/>
                <a:gd name="T9" fmla="*/ 252 h 252"/>
                <a:gd name="T10" fmla="*/ 10 w 1206"/>
                <a:gd name="T11" fmla="*/ 252 h 252"/>
                <a:gd name="T12" fmla="*/ 474 w 1206"/>
                <a:gd name="T13" fmla="*/ 252 h 252"/>
                <a:gd name="T14" fmla="*/ 734 w 1206"/>
                <a:gd name="T15" fmla="*/ 252 h 252"/>
                <a:gd name="T16" fmla="*/ 1198 w 1206"/>
                <a:gd name="T17" fmla="*/ 252 h 252"/>
                <a:gd name="T18" fmla="*/ 1198 w 1206"/>
                <a:gd name="T19" fmla="*/ 252 h 252"/>
                <a:gd name="T20" fmla="*/ 1200 w 1206"/>
                <a:gd name="T21" fmla="*/ 252 h 252"/>
                <a:gd name="T22" fmla="*/ 1204 w 1206"/>
                <a:gd name="T23" fmla="*/ 250 h 252"/>
                <a:gd name="T24" fmla="*/ 1206 w 1206"/>
                <a:gd name="T25" fmla="*/ 246 h 252"/>
                <a:gd name="T26" fmla="*/ 1206 w 1206"/>
                <a:gd name="T27" fmla="*/ 242 h 252"/>
                <a:gd name="T28" fmla="*/ 1206 w 1206"/>
                <a:gd name="T29" fmla="*/ 0 h 252"/>
                <a:gd name="T30" fmla="*/ 0 w 1206"/>
                <a:gd name="T31" fmla="*/ 0 h 252"/>
                <a:gd name="T32" fmla="*/ 0 w 1206"/>
                <a:gd name="T33" fmla="*/ 24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6" h="252">
                  <a:moveTo>
                    <a:pt x="0" y="242"/>
                  </a:moveTo>
                  <a:lnTo>
                    <a:pt x="0" y="242"/>
                  </a:lnTo>
                  <a:lnTo>
                    <a:pt x="2" y="246"/>
                  </a:lnTo>
                  <a:lnTo>
                    <a:pt x="4" y="250"/>
                  </a:lnTo>
                  <a:lnTo>
                    <a:pt x="6" y="252"/>
                  </a:lnTo>
                  <a:lnTo>
                    <a:pt x="10" y="252"/>
                  </a:lnTo>
                  <a:lnTo>
                    <a:pt x="474" y="252"/>
                  </a:lnTo>
                  <a:lnTo>
                    <a:pt x="734" y="252"/>
                  </a:lnTo>
                  <a:lnTo>
                    <a:pt x="1198" y="252"/>
                  </a:lnTo>
                  <a:lnTo>
                    <a:pt x="1198" y="252"/>
                  </a:lnTo>
                  <a:lnTo>
                    <a:pt x="1200" y="252"/>
                  </a:lnTo>
                  <a:lnTo>
                    <a:pt x="1204" y="250"/>
                  </a:lnTo>
                  <a:lnTo>
                    <a:pt x="1206" y="246"/>
                  </a:lnTo>
                  <a:lnTo>
                    <a:pt x="1206" y="242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EF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3" name="Freeform 130">
              <a:extLst>
                <a:ext uri="{FF2B5EF4-FFF2-40B4-BE49-F238E27FC236}">
                  <a16:creationId xmlns:a16="http://schemas.microsoft.com/office/drawing/2014/main" id="{E63A2B5B-A473-4347-8522-06BFD8307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6225" y="3340100"/>
              <a:ext cx="2079625" cy="1936750"/>
            </a:xfrm>
            <a:custGeom>
              <a:avLst/>
              <a:gdLst>
                <a:gd name="T0" fmla="*/ 62 w 1310"/>
                <a:gd name="T1" fmla="*/ 0 h 1220"/>
                <a:gd name="T2" fmla="*/ 50 w 1310"/>
                <a:gd name="T3" fmla="*/ 0 h 1220"/>
                <a:gd name="T4" fmla="*/ 28 w 1310"/>
                <a:gd name="T5" fmla="*/ 10 h 1220"/>
                <a:gd name="T6" fmla="*/ 10 w 1310"/>
                <a:gd name="T7" fmla="*/ 26 h 1220"/>
                <a:gd name="T8" fmla="*/ 2 w 1310"/>
                <a:gd name="T9" fmla="*/ 48 h 1220"/>
                <a:gd name="T10" fmla="*/ 0 w 1310"/>
                <a:gd name="T11" fmla="*/ 670 h 1220"/>
                <a:gd name="T12" fmla="*/ 0 w 1310"/>
                <a:gd name="T13" fmla="*/ 938 h 1220"/>
                <a:gd name="T14" fmla="*/ 6 w 1310"/>
                <a:gd name="T15" fmla="*/ 962 h 1220"/>
                <a:gd name="T16" fmla="*/ 18 w 1310"/>
                <a:gd name="T17" fmla="*/ 982 h 1220"/>
                <a:gd name="T18" fmla="*/ 38 w 1310"/>
                <a:gd name="T19" fmla="*/ 996 h 1220"/>
                <a:gd name="T20" fmla="*/ 62 w 1310"/>
                <a:gd name="T21" fmla="*/ 1000 h 1220"/>
                <a:gd name="T22" fmla="*/ 500 w 1310"/>
                <a:gd name="T23" fmla="*/ 1166 h 1220"/>
                <a:gd name="T24" fmla="*/ 424 w 1310"/>
                <a:gd name="T25" fmla="*/ 1220 h 1220"/>
                <a:gd name="T26" fmla="*/ 786 w 1310"/>
                <a:gd name="T27" fmla="*/ 1220 h 1220"/>
                <a:gd name="T28" fmla="*/ 886 w 1310"/>
                <a:gd name="T29" fmla="*/ 1166 h 1220"/>
                <a:gd name="T30" fmla="*/ 812 w 1310"/>
                <a:gd name="T31" fmla="*/ 1000 h 1220"/>
                <a:gd name="T32" fmla="*/ 1250 w 1310"/>
                <a:gd name="T33" fmla="*/ 1000 h 1220"/>
                <a:gd name="T34" fmla="*/ 1272 w 1310"/>
                <a:gd name="T35" fmla="*/ 996 h 1220"/>
                <a:gd name="T36" fmla="*/ 1292 w 1310"/>
                <a:gd name="T37" fmla="*/ 982 h 1220"/>
                <a:gd name="T38" fmla="*/ 1306 w 1310"/>
                <a:gd name="T39" fmla="*/ 962 h 1220"/>
                <a:gd name="T40" fmla="*/ 1310 w 1310"/>
                <a:gd name="T41" fmla="*/ 938 h 1220"/>
                <a:gd name="T42" fmla="*/ 1310 w 1310"/>
                <a:gd name="T43" fmla="*/ 60 h 1220"/>
                <a:gd name="T44" fmla="*/ 1310 w 1310"/>
                <a:gd name="T45" fmla="*/ 48 h 1220"/>
                <a:gd name="T46" fmla="*/ 1300 w 1310"/>
                <a:gd name="T47" fmla="*/ 26 h 1220"/>
                <a:gd name="T48" fmla="*/ 1284 w 1310"/>
                <a:gd name="T49" fmla="*/ 10 h 1220"/>
                <a:gd name="T50" fmla="*/ 1262 w 1310"/>
                <a:gd name="T51" fmla="*/ 0 h 1220"/>
                <a:gd name="T52" fmla="*/ 1250 w 1310"/>
                <a:gd name="T53" fmla="*/ 0 h 1220"/>
                <a:gd name="T54" fmla="*/ 52 w 1310"/>
                <a:gd name="T55" fmla="*/ 60 h 1220"/>
                <a:gd name="T56" fmla="*/ 56 w 1310"/>
                <a:gd name="T57" fmla="*/ 54 h 1220"/>
                <a:gd name="T58" fmla="*/ 62 w 1310"/>
                <a:gd name="T59" fmla="*/ 52 h 1220"/>
                <a:gd name="T60" fmla="*/ 1250 w 1310"/>
                <a:gd name="T61" fmla="*/ 52 h 1220"/>
                <a:gd name="T62" fmla="*/ 1256 w 1310"/>
                <a:gd name="T63" fmla="*/ 54 h 1220"/>
                <a:gd name="T64" fmla="*/ 1258 w 1310"/>
                <a:gd name="T65" fmla="*/ 60 h 1220"/>
                <a:gd name="T66" fmla="*/ 52 w 1310"/>
                <a:gd name="T67" fmla="*/ 644 h 1220"/>
                <a:gd name="T68" fmla="*/ 758 w 1310"/>
                <a:gd name="T69" fmla="*/ 1166 h 1220"/>
                <a:gd name="T70" fmla="*/ 552 w 1310"/>
                <a:gd name="T71" fmla="*/ 1000 h 1220"/>
                <a:gd name="T72" fmla="*/ 758 w 1310"/>
                <a:gd name="T73" fmla="*/ 1166 h 1220"/>
                <a:gd name="T74" fmla="*/ 1258 w 1310"/>
                <a:gd name="T75" fmla="*/ 938 h 1220"/>
                <a:gd name="T76" fmla="*/ 1256 w 1310"/>
                <a:gd name="T77" fmla="*/ 946 h 1220"/>
                <a:gd name="T78" fmla="*/ 1250 w 1310"/>
                <a:gd name="T79" fmla="*/ 948 h 1220"/>
                <a:gd name="T80" fmla="*/ 526 w 1310"/>
                <a:gd name="T81" fmla="*/ 948 h 1220"/>
                <a:gd name="T82" fmla="*/ 62 w 1310"/>
                <a:gd name="T83" fmla="*/ 948 h 1220"/>
                <a:gd name="T84" fmla="*/ 56 w 1310"/>
                <a:gd name="T85" fmla="*/ 946 h 1220"/>
                <a:gd name="T86" fmla="*/ 52 w 1310"/>
                <a:gd name="T87" fmla="*/ 938 h 1220"/>
                <a:gd name="T88" fmla="*/ 1258 w 1310"/>
                <a:gd name="T89" fmla="*/ 69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0" h="1220">
                  <a:moveTo>
                    <a:pt x="1250" y="0"/>
                  </a:moveTo>
                  <a:lnTo>
                    <a:pt x="62" y="0"/>
                  </a:lnTo>
                  <a:lnTo>
                    <a:pt x="62" y="0"/>
                  </a:lnTo>
                  <a:lnTo>
                    <a:pt x="50" y="0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6" y="38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670"/>
                  </a:lnTo>
                  <a:lnTo>
                    <a:pt x="0" y="938"/>
                  </a:lnTo>
                  <a:lnTo>
                    <a:pt x="0" y="938"/>
                  </a:lnTo>
                  <a:lnTo>
                    <a:pt x="2" y="952"/>
                  </a:lnTo>
                  <a:lnTo>
                    <a:pt x="6" y="962"/>
                  </a:lnTo>
                  <a:lnTo>
                    <a:pt x="10" y="974"/>
                  </a:lnTo>
                  <a:lnTo>
                    <a:pt x="18" y="982"/>
                  </a:lnTo>
                  <a:lnTo>
                    <a:pt x="28" y="990"/>
                  </a:lnTo>
                  <a:lnTo>
                    <a:pt x="38" y="996"/>
                  </a:lnTo>
                  <a:lnTo>
                    <a:pt x="50" y="998"/>
                  </a:lnTo>
                  <a:lnTo>
                    <a:pt x="62" y="1000"/>
                  </a:lnTo>
                  <a:lnTo>
                    <a:pt x="500" y="1000"/>
                  </a:lnTo>
                  <a:lnTo>
                    <a:pt x="500" y="1166"/>
                  </a:lnTo>
                  <a:lnTo>
                    <a:pt x="424" y="1166"/>
                  </a:lnTo>
                  <a:lnTo>
                    <a:pt x="424" y="1220"/>
                  </a:lnTo>
                  <a:lnTo>
                    <a:pt x="526" y="1220"/>
                  </a:lnTo>
                  <a:lnTo>
                    <a:pt x="786" y="1220"/>
                  </a:lnTo>
                  <a:lnTo>
                    <a:pt x="886" y="1220"/>
                  </a:lnTo>
                  <a:lnTo>
                    <a:pt x="886" y="1166"/>
                  </a:lnTo>
                  <a:lnTo>
                    <a:pt x="812" y="1166"/>
                  </a:lnTo>
                  <a:lnTo>
                    <a:pt x="812" y="1000"/>
                  </a:lnTo>
                  <a:lnTo>
                    <a:pt x="1250" y="1000"/>
                  </a:lnTo>
                  <a:lnTo>
                    <a:pt x="1250" y="1000"/>
                  </a:lnTo>
                  <a:lnTo>
                    <a:pt x="1262" y="998"/>
                  </a:lnTo>
                  <a:lnTo>
                    <a:pt x="1272" y="996"/>
                  </a:lnTo>
                  <a:lnTo>
                    <a:pt x="1284" y="990"/>
                  </a:lnTo>
                  <a:lnTo>
                    <a:pt x="1292" y="982"/>
                  </a:lnTo>
                  <a:lnTo>
                    <a:pt x="1300" y="974"/>
                  </a:lnTo>
                  <a:lnTo>
                    <a:pt x="1306" y="962"/>
                  </a:lnTo>
                  <a:lnTo>
                    <a:pt x="1310" y="952"/>
                  </a:lnTo>
                  <a:lnTo>
                    <a:pt x="1310" y="938"/>
                  </a:lnTo>
                  <a:lnTo>
                    <a:pt x="1310" y="670"/>
                  </a:lnTo>
                  <a:lnTo>
                    <a:pt x="1310" y="60"/>
                  </a:lnTo>
                  <a:lnTo>
                    <a:pt x="1310" y="60"/>
                  </a:lnTo>
                  <a:lnTo>
                    <a:pt x="1310" y="48"/>
                  </a:lnTo>
                  <a:lnTo>
                    <a:pt x="1306" y="38"/>
                  </a:lnTo>
                  <a:lnTo>
                    <a:pt x="1300" y="26"/>
                  </a:lnTo>
                  <a:lnTo>
                    <a:pt x="1292" y="18"/>
                  </a:lnTo>
                  <a:lnTo>
                    <a:pt x="1284" y="10"/>
                  </a:lnTo>
                  <a:lnTo>
                    <a:pt x="1272" y="4"/>
                  </a:lnTo>
                  <a:lnTo>
                    <a:pt x="1262" y="0"/>
                  </a:lnTo>
                  <a:lnTo>
                    <a:pt x="1250" y="0"/>
                  </a:lnTo>
                  <a:lnTo>
                    <a:pt x="1250" y="0"/>
                  </a:lnTo>
                  <a:close/>
                  <a:moveTo>
                    <a:pt x="52" y="60"/>
                  </a:moveTo>
                  <a:lnTo>
                    <a:pt x="52" y="60"/>
                  </a:lnTo>
                  <a:lnTo>
                    <a:pt x="54" y="58"/>
                  </a:lnTo>
                  <a:lnTo>
                    <a:pt x="56" y="54"/>
                  </a:lnTo>
                  <a:lnTo>
                    <a:pt x="58" y="52"/>
                  </a:lnTo>
                  <a:lnTo>
                    <a:pt x="62" y="52"/>
                  </a:lnTo>
                  <a:lnTo>
                    <a:pt x="1250" y="52"/>
                  </a:lnTo>
                  <a:lnTo>
                    <a:pt x="1250" y="52"/>
                  </a:lnTo>
                  <a:lnTo>
                    <a:pt x="1252" y="52"/>
                  </a:lnTo>
                  <a:lnTo>
                    <a:pt x="1256" y="54"/>
                  </a:lnTo>
                  <a:lnTo>
                    <a:pt x="1258" y="58"/>
                  </a:lnTo>
                  <a:lnTo>
                    <a:pt x="1258" y="60"/>
                  </a:lnTo>
                  <a:lnTo>
                    <a:pt x="1258" y="644"/>
                  </a:lnTo>
                  <a:lnTo>
                    <a:pt x="52" y="644"/>
                  </a:lnTo>
                  <a:lnTo>
                    <a:pt x="52" y="60"/>
                  </a:lnTo>
                  <a:close/>
                  <a:moveTo>
                    <a:pt x="758" y="1166"/>
                  </a:moveTo>
                  <a:lnTo>
                    <a:pt x="552" y="1166"/>
                  </a:lnTo>
                  <a:lnTo>
                    <a:pt x="552" y="1000"/>
                  </a:lnTo>
                  <a:lnTo>
                    <a:pt x="758" y="1000"/>
                  </a:lnTo>
                  <a:lnTo>
                    <a:pt x="758" y="1166"/>
                  </a:lnTo>
                  <a:close/>
                  <a:moveTo>
                    <a:pt x="1258" y="938"/>
                  </a:moveTo>
                  <a:lnTo>
                    <a:pt x="1258" y="938"/>
                  </a:lnTo>
                  <a:lnTo>
                    <a:pt x="1258" y="942"/>
                  </a:lnTo>
                  <a:lnTo>
                    <a:pt x="1256" y="946"/>
                  </a:lnTo>
                  <a:lnTo>
                    <a:pt x="1252" y="948"/>
                  </a:lnTo>
                  <a:lnTo>
                    <a:pt x="1250" y="948"/>
                  </a:lnTo>
                  <a:lnTo>
                    <a:pt x="786" y="948"/>
                  </a:lnTo>
                  <a:lnTo>
                    <a:pt x="526" y="948"/>
                  </a:lnTo>
                  <a:lnTo>
                    <a:pt x="62" y="948"/>
                  </a:lnTo>
                  <a:lnTo>
                    <a:pt x="62" y="948"/>
                  </a:lnTo>
                  <a:lnTo>
                    <a:pt x="58" y="948"/>
                  </a:lnTo>
                  <a:lnTo>
                    <a:pt x="56" y="946"/>
                  </a:lnTo>
                  <a:lnTo>
                    <a:pt x="54" y="942"/>
                  </a:lnTo>
                  <a:lnTo>
                    <a:pt x="52" y="938"/>
                  </a:lnTo>
                  <a:lnTo>
                    <a:pt x="52" y="696"/>
                  </a:lnTo>
                  <a:lnTo>
                    <a:pt x="1258" y="696"/>
                  </a:lnTo>
                  <a:lnTo>
                    <a:pt x="1258" y="938"/>
                  </a:lnTo>
                  <a:close/>
                </a:path>
              </a:pathLst>
            </a:custGeom>
            <a:solidFill>
              <a:srgbClr val="EF3D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4" name="Rectangle 131">
              <a:extLst>
                <a:ext uri="{FF2B5EF4-FFF2-40B4-BE49-F238E27FC236}">
                  <a16:creationId xmlns:a16="http://schemas.microsoft.com/office/drawing/2014/main" id="{9DA88E9B-4BE3-46B3-AEE1-E8E00BBF5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025" y="3527425"/>
              <a:ext cx="1739900" cy="1228725"/>
            </a:xfrm>
            <a:prstGeom prst="rect">
              <a:avLst/>
            </a:prstGeom>
            <a:solidFill>
              <a:srgbClr val="FFFFFF">
                <a:alpha val="93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6" name="Picture 2" descr="Voice message">
            <a:extLst>
              <a:ext uri="{FF2B5EF4-FFF2-40B4-BE49-F238E27FC236}">
                <a16:creationId xmlns:a16="http://schemas.microsoft.com/office/drawing/2014/main" id="{F6D87B05-C21D-4ACA-A0BE-723430B2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37" y="3362928"/>
            <a:ext cx="1597438" cy="15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</a:t>
            </a: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24">
            <a:extLst>
              <a:ext uri="{FF2B5EF4-FFF2-40B4-BE49-F238E27FC236}">
                <a16:creationId xmlns:a16="http://schemas.microsoft.com/office/drawing/2014/main" id="{DA62E00B-C5DE-42FB-8C8B-14BCE1CE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50338"/>
            <a:ext cx="1619408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3">
            <a:extLst>
              <a:ext uri="{FF2B5EF4-FFF2-40B4-BE49-F238E27FC236}">
                <a16:creationId xmlns:a16="http://schemas.microsoft.com/office/drawing/2014/main" id="{43E241A4-850C-44A1-A761-6F911436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31" y="3619954"/>
            <a:ext cx="26872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이미지응답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4">
            <a:extLst>
              <a:ext uri="{FF2B5EF4-FFF2-40B4-BE49-F238E27FC236}">
                <a16:creationId xmlns:a16="http://schemas.microsoft.com/office/drawing/2014/main" id="{3ACEEA60-7F98-4998-AAFF-553F20F45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68" y="4398417"/>
            <a:ext cx="1401763" cy="127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4" name="Freeform 75">
            <a:extLst>
              <a:ext uri="{FF2B5EF4-FFF2-40B4-BE49-F238E27FC236}">
                <a16:creationId xmlns:a16="http://schemas.microsoft.com/office/drawing/2014/main" id="{910A3ACE-FFAE-4B70-A51F-7478877AAF91}"/>
              </a:ext>
            </a:extLst>
          </p:cNvPr>
          <p:cNvSpPr>
            <a:spLocks/>
          </p:cNvSpPr>
          <p:nvPr/>
        </p:nvSpPr>
        <p:spPr bwMode="auto">
          <a:xfrm>
            <a:off x="1832268" y="4398417"/>
            <a:ext cx="1401763" cy="12700"/>
          </a:xfrm>
          <a:custGeom>
            <a:avLst/>
            <a:gdLst>
              <a:gd name="T0" fmla="*/ 0 w 883"/>
              <a:gd name="T1" fmla="*/ 8 h 8"/>
              <a:gd name="T2" fmla="*/ 883 w 883"/>
              <a:gd name="T3" fmla="*/ 8 h 8"/>
              <a:gd name="T4" fmla="*/ 883 w 883"/>
              <a:gd name="T5" fmla="*/ 0 h 8"/>
              <a:gd name="T6" fmla="*/ 0 w 883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3" h="8">
                <a:moveTo>
                  <a:pt x="0" y="8"/>
                </a:moveTo>
                <a:lnTo>
                  <a:pt x="883" y="8"/>
                </a:lnTo>
                <a:lnTo>
                  <a:pt x="88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id="{EC9CB1D6-E172-486C-B6A4-2395225A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61" y="4752976"/>
            <a:ext cx="331135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Komoran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품사부착을</a:t>
            </a:r>
            <a:r>
              <a:rPr lang="en-US" altLang="ko-KR" sz="1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‘VV‘(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동사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보이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-’ 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때 </a:t>
            </a: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ImgCrawling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동작</a:t>
            </a:r>
            <a:endParaRPr lang="en-US" altLang="ko-KR" sz="1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때 사용한 이미지 </a:t>
            </a: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크롤링으로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임시폴더인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imagesave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저장 후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과정의 이미지를 팝업으로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보여줄 수 있도록 구현하였음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129" y="2385036"/>
            <a:ext cx="5468113" cy="4801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135" y="5282727"/>
            <a:ext cx="8649907" cy="3391373"/>
          </a:xfrm>
          <a:prstGeom prst="rect">
            <a:avLst/>
          </a:prstGeom>
        </p:spPr>
      </p:pic>
      <p:pic>
        <p:nvPicPr>
          <p:cNvPr id="2" name="과정을말해조_배예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91129" y="2500100"/>
            <a:ext cx="10976000" cy="61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17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FA267FCF-D4CD-4660-B40B-FB8E0639506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DBCAF8BD-5CBE-48C0-B227-2D409C585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189" y="2493962"/>
            <a:ext cx="1823244" cy="1500187"/>
          </a:xfrm>
          <a:prstGeom prst="rect">
            <a:avLst/>
          </a:pr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3600" dirty="0" err="1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정효재</a:t>
            </a:r>
            <a:endParaRPr lang="ko-KR" altLang="en-US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EEDCC084-5046-440E-85F9-79BA9BBD3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189" y="4506912"/>
            <a:ext cx="1823244" cy="1392237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3600" dirty="0" err="1" smtClean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배예슬</a:t>
            </a:r>
            <a:endParaRPr lang="ko-KR" altLang="en-US" sz="3600" dirty="0">
              <a:solidFill>
                <a:prstClr val="black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2FB29E9B-636B-48B1-95B1-7735D27BC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189" y="6518275"/>
            <a:ext cx="1823244" cy="151156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ko-KR" altLang="en-US" sz="3600" dirty="0" smtClean="0">
                <a:solidFill>
                  <a:prstClr val="black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최종현</a:t>
            </a:r>
            <a:endParaRPr lang="ko-KR" altLang="en-US" sz="3600" dirty="0">
              <a:solidFill>
                <a:prstClr val="black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Freeform 24">
            <a:extLst>
              <a:ext uri="{FF2B5EF4-FFF2-40B4-BE49-F238E27FC236}">
                <a16:creationId xmlns:a16="http://schemas.microsoft.com/office/drawing/2014/main" id="{9644C9E2-80E6-4B7B-8536-A90754B1C33E}"/>
              </a:ext>
            </a:extLst>
          </p:cNvPr>
          <p:cNvSpPr>
            <a:spLocks/>
          </p:cNvSpPr>
          <p:nvPr/>
        </p:nvSpPr>
        <p:spPr bwMode="auto">
          <a:xfrm>
            <a:off x="989533" y="3370263"/>
            <a:ext cx="5313363" cy="3243263"/>
          </a:xfrm>
          <a:custGeom>
            <a:avLst/>
            <a:gdLst>
              <a:gd name="T0" fmla="*/ 498 w 3347"/>
              <a:gd name="T1" fmla="*/ 2043 h 2043"/>
              <a:gd name="T2" fmla="*/ 448 w 3347"/>
              <a:gd name="T3" fmla="*/ 2041 h 2043"/>
              <a:gd name="T4" fmla="*/ 398 w 3347"/>
              <a:gd name="T5" fmla="*/ 2033 h 2043"/>
              <a:gd name="T6" fmla="*/ 350 w 3347"/>
              <a:gd name="T7" fmla="*/ 2021 h 2043"/>
              <a:gd name="T8" fmla="*/ 305 w 3347"/>
              <a:gd name="T9" fmla="*/ 2003 h 2043"/>
              <a:gd name="T10" fmla="*/ 219 w 3347"/>
              <a:gd name="T11" fmla="*/ 1957 h 2043"/>
              <a:gd name="T12" fmla="*/ 145 w 3347"/>
              <a:gd name="T13" fmla="*/ 1898 h 2043"/>
              <a:gd name="T14" fmla="*/ 85 w 3347"/>
              <a:gd name="T15" fmla="*/ 1824 h 2043"/>
              <a:gd name="T16" fmla="*/ 39 w 3347"/>
              <a:gd name="T17" fmla="*/ 1738 h 2043"/>
              <a:gd name="T18" fmla="*/ 22 w 3347"/>
              <a:gd name="T19" fmla="*/ 1692 h 2043"/>
              <a:gd name="T20" fmla="*/ 10 w 3347"/>
              <a:gd name="T21" fmla="*/ 1644 h 2043"/>
              <a:gd name="T22" fmla="*/ 2 w 3347"/>
              <a:gd name="T23" fmla="*/ 1595 h 2043"/>
              <a:gd name="T24" fmla="*/ 0 w 3347"/>
              <a:gd name="T25" fmla="*/ 1545 h 2043"/>
              <a:gd name="T26" fmla="*/ 0 w 3347"/>
              <a:gd name="T27" fmla="*/ 498 h 2043"/>
              <a:gd name="T28" fmla="*/ 2 w 3347"/>
              <a:gd name="T29" fmla="*/ 446 h 2043"/>
              <a:gd name="T30" fmla="*/ 10 w 3347"/>
              <a:gd name="T31" fmla="*/ 399 h 2043"/>
              <a:gd name="T32" fmla="*/ 22 w 3347"/>
              <a:gd name="T33" fmla="*/ 351 h 2043"/>
              <a:gd name="T34" fmla="*/ 39 w 3347"/>
              <a:gd name="T35" fmla="*/ 305 h 2043"/>
              <a:gd name="T36" fmla="*/ 85 w 3347"/>
              <a:gd name="T37" fmla="*/ 219 h 2043"/>
              <a:gd name="T38" fmla="*/ 145 w 3347"/>
              <a:gd name="T39" fmla="*/ 145 h 2043"/>
              <a:gd name="T40" fmla="*/ 219 w 3347"/>
              <a:gd name="T41" fmla="*/ 84 h 2043"/>
              <a:gd name="T42" fmla="*/ 305 w 3347"/>
              <a:gd name="T43" fmla="*/ 38 h 2043"/>
              <a:gd name="T44" fmla="*/ 350 w 3347"/>
              <a:gd name="T45" fmla="*/ 22 h 2043"/>
              <a:gd name="T46" fmla="*/ 398 w 3347"/>
              <a:gd name="T47" fmla="*/ 10 h 2043"/>
              <a:gd name="T48" fmla="*/ 448 w 3347"/>
              <a:gd name="T49" fmla="*/ 2 h 2043"/>
              <a:gd name="T50" fmla="*/ 498 w 3347"/>
              <a:gd name="T51" fmla="*/ 0 h 2043"/>
              <a:gd name="T52" fmla="*/ 2846 w 3347"/>
              <a:gd name="T53" fmla="*/ 0 h 2043"/>
              <a:gd name="T54" fmla="*/ 2898 w 3347"/>
              <a:gd name="T55" fmla="*/ 2 h 2043"/>
              <a:gd name="T56" fmla="*/ 2948 w 3347"/>
              <a:gd name="T57" fmla="*/ 10 h 2043"/>
              <a:gd name="T58" fmla="*/ 2996 w 3347"/>
              <a:gd name="T59" fmla="*/ 22 h 2043"/>
              <a:gd name="T60" fmla="*/ 3042 w 3347"/>
              <a:gd name="T61" fmla="*/ 38 h 2043"/>
              <a:gd name="T62" fmla="*/ 3125 w 3347"/>
              <a:gd name="T63" fmla="*/ 84 h 2043"/>
              <a:gd name="T64" fmla="*/ 3201 w 3347"/>
              <a:gd name="T65" fmla="*/ 145 h 2043"/>
              <a:gd name="T66" fmla="*/ 3261 w 3347"/>
              <a:gd name="T67" fmla="*/ 219 h 2043"/>
              <a:gd name="T68" fmla="*/ 3307 w 3347"/>
              <a:gd name="T69" fmla="*/ 305 h 2043"/>
              <a:gd name="T70" fmla="*/ 3325 w 3347"/>
              <a:gd name="T71" fmla="*/ 351 h 2043"/>
              <a:gd name="T72" fmla="*/ 3337 w 3347"/>
              <a:gd name="T73" fmla="*/ 399 h 2043"/>
              <a:gd name="T74" fmla="*/ 3345 w 3347"/>
              <a:gd name="T75" fmla="*/ 446 h 2043"/>
              <a:gd name="T76" fmla="*/ 3347 w 3347"/>
              <a:gd name="T77" fmla="*/ 498 h 2043"/>
              <a:gd name="T78" fmla="*/ 3347 w 3347"/>
              <a:gd name="T79" fmla="*/ 1545 h 2043"/>
              <a:gd name="T80" fmla="*/ 3345 w 3347"/>
              <a:gd name="T81" fmla="*/ 1595 h 2043"/>
              <a:gd name="T82" fmla="*/ 3337 w 3347"/>
              <a:gd name="T83" fmla="*/ 1644 h 2043"/>
              <a:gd name="T84" fmla="*/ 3325 w 3347"/>
              <a:gd name="T85" fmla="*/ 1692 h 2043"/>
              <a:gd name="T86" fmla="*/ 3307 w 3347"/>
              <a:gd name="T87" fmla="*/ 1738 h 2043"/>
              <a:gd name="T88" fmla="*/ 3261 w 3347"/>
              <a:gd name="T89" fmla="*/ 1824 h 2043"/>
              <a:gd name="T90" fmla="*/ 3201 w 3347"/>
              <a:gd name="T91" fmla="*/ 1898 h 2043"/>
              <a:gd name="T92" fmla="*/ 3125 w 3347"/>
              <a:gd name="T93" fmla="*/ 1957 h 2043"/>
              <a:gd name="T94" fmla="*/ 3042 w 3347"/>
              <a:gd name="T95" fmla="*/ 2003 h 2043"/>
              <a:gd name="T96" fmla="*/ 2996 w 3347"/>
              <a:gd name="T97" fmla="*/ 2021 h 2043"/>
              <a:gd name="T98" fmla="*/ 2948 w 3347"/>
              <a:gd name="T99" fmla="*/ 2033 h 2043"/>
              <a:gd name="T100" fmla="*/ 2898 w 3347"/>
              <a:gd name="T101" fmla="*/ 2041 h 2043"/>
              <a:gd name="T102" fmla="*/ 2846 w 3347"/>
              <a:gd name="T103" fmla="*/ 2043 h 2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47" h="2043">
                <a:moveTo>
                  <a:pt x="498" y="2043"/>
                </a:moveTo>
                <a:lnTo>
                  <a:pt x="498" y="2043"/>
                </a:lnTo>
                <a:lnTo>
                  <a:pt x="472" y="2043"/>
                </a:lnTo>
                <a:lnTo>
                  <a:pt x="448" y="2041"/>
                </a:lnTo>
                <a:lnTo>
                  <a:pt x="422" y="2037"/>
                </a:lnTo>
                <a:lnTo>
                  <a:pt x="398" y="2033"/>
                </a:lnTo>
                <a:lnTo>
                  <a:pt x="374" y="2027"/>
                </a:lnTo>
                <a:lnTo>
                  <a:pt x="350" y="2021"/>
                </a:lnTo>
                <a:lnTo>
                  <a:pt x="327" y="2013"/>
                </a:lnTo>
                <a:lnTo>
                  <a:pt x="305" y="2003"/>
                </a:lnTo>
                <a:lnTo>
                  <a:pt x="261" y="1983"/>
                </a:lnTo>
                <a:lnTo>
                  <a:pt x="219" y="1957"/>
                </a:lnTo>
                <a:lnTo>
                  <a:pt x="181" y="1929"/>
                </a:lnTo>
                <a:lnTo>
                  <a:pt x="145" y="1898"/>
                </a:lnTo>
                <a:lnTo>
                  <a:pt x="113" y="1862"/>
                </a:lnTo>
                <a:lnTo>
                  <a:pt x="85" y="1824"/>
                </a:lnTo>
                <a:lnTo>
                  <a:pt x="59" y="1782"/>
                </a:lnTo>
                <a:lnTo>
                  <a:pt x="39" y="1738"/>
                </a:lnTo>
                <a:lnTo>
                  <a:pt x="29" y="1716"/>
                </a:lnTo>
                <a:lnTo>
                  <a:pt x="22" y="1692"/>
                </a:lnTo>
                <a:lnTo>
                  <a:pt x="16" y="1668"/>
                </a:lnTo>
                <a:lnTo>
                  <a:pt x="10" y="1644"/>
                </a:lnTo>
                <a:lnTo>
                  <a:pt x="6" y="1620"/>
                </a:lnTo>
                <a:lnTo>
                  <a:pt x="2" y="1595"/>
                </a:lnTo>
                <a:lnTo>
                  <a:pt x="0" y="1569"/>
                </a:lnTo>
                <a:lnTo>
                  <a:pt x="0" y="1545"/>
                </a:lnTo>
                <a:lnTo>
                  <a:pt x="0" y="498"/>
                </a:lnTo>
                <a:lnTo>
                  <a:pt x="0" y="498"/>
                </a:lnTo>
                <a:lnTo>
                  <a:pt x="0" y="472"/>
                </a:lnTo>
                <a:lnTo>
                  <a:pt x="2" y="446"/>
                </a:lnTo>
                <a:lnTo>
                  <a:pt x="6" y="423"/>
                </a:lnTo>
                <a:lnTo>
                  <a:pt x="10" y="399"/>
                </a:lnTo>
                <a:lnTo>
                  <a:pt x="16" y="373"/>
                </a:lnTo>
                <a:lnTo>
                  <a:pt x="22" y="351"/>
                </a:lnTo>
                <a:lnTo>
                  <a:pt x="29" y="327"/>
                </a:lnTo>
                <a:lnTo>
                  <a:pt x="39" y="305"/>
                </a:lnTo>
                <a:lnTo>
                  <a:pt x="59" y="261"/>
                </a:lnTo>
                <a:lnTo>
                  <a:pt x="85" y="219"/>
                </a:lnTo>
                <a:lnTo>
                  <a:pt x="113" y="181"/>
                </a:lnTo>
                <a:lnTo>
                  <a:pt x="145" y="145"/>
                </a:lnTo>
                <a:lnTo>
                  <a:pt x="181" y="114"/>
                </a:lnTo>
                <a:lnTo>
                  <a:pt x="219" y="84"/>
                </a:lnTo>
                <a:lnTo>
                  <a:pt x="261" y="60"/>
                </a:lnTo>
                <a:lnTo>
                  <a:pt x="305" y="38"/>
                </a:lnTo>
                <a:lnTo>
                  <a:pt x="327" y="30"/>
                </a:lnTo>
                <a:lnTo>
                  <a:pt x="350" y="22"/>
                </a:lnTo>
                <a:lnTo>
                  <a:pt x="374" y="14"/>
                </a:lnTo>
                <a:lnTo>
                  <a:pt x="398" y="10"/>
                </a:lnTo>
                <a:lnTo>
                  <a:pt x="422" y="4"/>
                </a:lnTo>
                <a:lnTo>
                  <a:pt x="448" y="2"/>
                </a:lnTo>
                <a:lnTo>
                  <a:pt x="472" y="0"/>
                </a:lnTo>
                <a:lnTo>
                  <a:pt x="498" y="0"/>
                </a:lnTo>
                <a:lnTo>
                  <a:pt x="2846" y="0"/>
                </a:lnTo>
                <a:lnTo>
                  <a:pt x="2846" y="0"/>
                </a:lnTo>
                <a:lnTo>
                  <a:pt x="2872" y="0"/>
                </a:lnTo>
                <a:lnTo>
                  <a:pt x="2898" y="2"/>
                </a:lnTo>
                <a:lnTo>
                  <a:pt x="2924" y="4"/>
                </a:lnTo>
                <a:lnTo>
                  <a:pt x="2948" y="10"/>
                </a:lnTo>
                <a:lnTo>
                  <a:pt x="2972" y="14"/>
                </a:lnTo>
                <a:lnTo>
                  <a:pt x="2996" y="22"/>
                </a:lnTo>
                <a:lnTo>
                  <a:pt x="3020" y="30"/>
                </a:lnTo>
                <a:lnTo>
                  <a:pt x="3042" y="38"/>
                </a:lnTo>
                <a:lnTo>
                  <a:pt x="3086" y="60"/>
                </a:lnTo>
                <a:lnTo>
                  <a:pt x="3125" y="84"/>
                </a:lnTo>
                <a:lnTo>
                  <a:pt x="3165" y="114"/>
                </a:lnTo>
                <a:lnTo>
                  <a:pt x="3201" y="145"/>
                </a:lnTo>
                <a:lnTo>
                  <a:pt x="3233" y="181"/>
                </a:lnTo>
                <a:lnTo>
                  <a:pt x="3261" y="219"/>
                </a:lnTo>
                <a:lnTo>
                  <a:pt x="3287" y="261"/>
                </a:lnTo>
                <a:lnTo>
                  <a:pt x="3307" y="305"/>
                </a:lnTo>
                <a:lnTo>
                  <a:pt x="3317" y="327"/>
                </a:lnTo>
                <a:lnTo>
                  <a:pt x="3325" y="351"/>
                </a:lnTo>
                <a:lnTo>
                  <a:pt x="3331" y="373"/>
                </a:lnTo>
                <a:lnTo>
                  <a:pt x="3337" y="399"/>
                </a:lnTo>
                <a:lnTo>
                  <a:pt x="3341" y="423"/>
                </a:lnTo>
                <a:lnTo>
                  <a:pt x="3345" y="446"/>
                </a:lnTo>
                <a:lnTo>
                  <a:pt x="3347" y="472"/>
                </a:lnTo>
                <a:lnTo>
                  <a:pt x="3347" y="498"/>
                </a:lnTo>
                <a:lnTo>
                  <a:pt x="3347" y="1545"/>
                </a:lnTo>
                <a:lnTo>
                  <a:pt x="3347" y="1545"/>
                </a:lnTo>
                <a:lnTo>
                  <a:pt x="3347" y="1569"/>
                </a:lnTo>
                <a:lnTo>
                  <a:pt x="3345" y="1595"/>
                </a:lnTo>
                <a:lnTo>
                  <a:pt x="3341" y="1620"/>
                </a:lnTo>
                <a:lnTo>
                  <a:pt x="3337" y="1644"/>
                </a:lnTo>
                <a:lnTo>
                  <a:pt x="3331" y="1668"/>
                </a:lnTo>
                <a:lnTo>
                  <a:pt x="3325" y="1692"/>
                </a:lnTo>
                <a:lnTo>
                  <a:pt x="3317" y="1716"/>
                </a:lnTo>
                <a:lnTo>
                  <a:pt x="3307" y="1738"/>
                </a:lnTo>
                <a:lnTo>
                  <a:pt x="3287" y="1782"/>
                </a:lnTo>
                <a:lnTo>
                  <a:pt x="3261" y="1824"/>
                </a:lnTo>
                <a:lnTo>
                  <a:pt x="3233" y="1862"/>
                </a:lnTo>
                <a:lnTo>
                  <a:pt x="3201" y="1898"/>
                </a:lnTo>
                <a:lnTo>
                  <a:pt x="3165" y="1929"/>
                </a:lnTo>
                <a:lnTo>
                  <a:pt x="3125" y="1957"/>
                </a:lnTo>
                <a:lnTo>
                  <a:pt x="3086" y="1983"/>
                </a:lnTo>
                <a:lnTo>
                  <a:pt x="3042" y="2003"/>
                </a:lnTo>
                <a:lnTo>
                  <a:pt x="3020" y="2013"/>
                </a:lnTo>
                <a:lnTo>
                  <a:pt x="2996" y="2021"/>
                </a:lnTo>
                <a:lnTo>
                  <a:pt x="2972" y="2027"/>
                </a:lnTo>
                <a:lnTo>
                  <a:pt x="2948" y="2033"/>
                </a:lnTo>
                <a:lnTo>
                  <a:pt x="2924" y="2037"/>
                </a:lnTo>
                <a:lnTo>
                  <a:pt x="2898" y="2041"/>
                </a:lnTo>
                <a:lnTo>
                  <a:pt x="2872" y="2043"/>
                </a:lnTo>
                <a:lnTo>
                  <a:pt x="2846" y="2043"/>
                </a:lnTo>
                <a:lnTo>
                  <a:pt x="498" y="2043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EC1EEAAB-9671-4EBD-BD27-B6B29EA6FE00}"/>
              </a:ext>
            </a:extLst>
          </p:cNvPr>
          <p:cNvSpPr>
            <a:spLocks/>
          </p:cNvSpPr>
          <p:nvPr/>
        </p:nvSpPr>
        <p:spPr bwMode="auto">
          <a:xfrm>
            <a:off x="1410220" y="3790950"/>
            <a:ext cx="4471988" cy="2401888"/>
          </a:xfrm>
          <a:custGeom>
            <a:avLst/>
            <a:gdLst>
              <a:gd name="T0" fmla="*/ 0 w 2817"/>
              <a:gd name="T1" fmla="*/ 233 h 1513"/>
              <a:gd name="T2" fmla="*/ 6 w 2817"/>
              <a:gd name="T3" fmla="*/ 185 h 1513"/>
              <a:gd name="T4" fmla="*/ 18 w 2817"/>
              <a:gd name="T5" fmla="*/ 142 h 1513"/>
              <a:gd name="T6" fmla="*/ 40 w 2817"/>
              <a:gd name="T7" fmla="*/ 104 h 1513"/>
              <a:gd name="T8" fmla="*/ 68 w 2817"/>
              <a:gd name="T9" fmla="*/ 68 h 1513"/>
              <a:gd name="T10" fmla="*/ 103 w 2817"/>
              <a:gd name="T11" fmla="*/ 40 h 1513"/>
              <a:gd name="T12" fmla="*/ 143 w 2817"/>
              <a:gd name="T13" fmla="*/ 18 h 1513"/>
              <a:gd name="T14" fmla="*/ 187 w 2817"/>
              <a:gd name="T15" fmla="*/ 4 h 1513"/>
              <a:gd name="T16" fmla="*/ 233 w 2817"/>
              <a:gd name="T17" fmla="*/ 0 h 1513"/>
              <a:gd name="T18" fmla="*/ 2581 w 2817"/>
              <a:gd name="T19" fmla="*/ 0 h 1513"/>
              <a:gd name="T20" fmla="*/ 2629 w 2817"/>
              <a:gd name="T21" fmla="*/ 4 h 1513"/>
              <a:gd name="T22" fmla="*/ 2673 w 2817"/>
              <a:gd name="T23" fmla="*/ 18 h 1513"/>
              <a:gd name="T24" fmla="*/ 2713 w 2817"/>
              <a:gd name="T25" fmla="*/ 40 h 1513"/>
              <a:gd name="T26" fmla="*/ 2747 w 2817"/>
              <a:gd name="T27" fmla="*/ 68 h 1513"/>
              <a:gd name="T28" fmla="*/ 2777 w 2817"/>
              <a:gd name="T29" fmla="*/ 104 h 1513"/>
              <a:gd name="T30" fmla="*/ 2797 w 2817"/>
              <a:gd name="T31" fmla="*/ 142 h 1513"/>
              <a:gd name="T32" fmla="*/ 2811 w 2817"/>
              <a:gd name="T33" fmla="*/ 185 h 1513"/>
              <a:gd name="T34" fmla="*/ 2817 w 2817"/>
              <a:gd name="T35" fmla="*/ 233 h 1513"/>
              <a:gd name="T36" fmla="*/ 2817 w 2817"/>
              <a:gd name="T37" fmla="*/ 1280 h 1513"/>
              <a:gd name="T38" fmla="*/ 2811 w 2817"/>
              <a:gd name="T39" fmla="*/ 1326 h 1513"/>
              <a:gd name="T40" fmla="*/ 2797 w 2817"/>
              <a:gd name="T41" fmla="*/ 1369 h 1513"/>
              <a:gd name="T42" fmla="*/ 2777 w 2817"/>
              <a:gd name="T43" fmla="*/ 1409 h 1513"/>
              <a:gd name="T44" fmla="*/ 2747 w 2817"/>
              <a:gd name="T45" fmla="*/ 1443 h 1513"/>
              <a:gd name="T46" fmla="*/ 2713 w 2817"/>
              <a:gd name="T47" fmla="*/ 1473 h 1513"/>
              <a:gd name="T48" fmla="*/ 2673 w 2817"/>
              <a:gd name="T49" fmla="*/ 1493 h 1513"/>
              <a:gd name="T50" fmla="*/ 2629 w 2817"/>
              <a:gd name="T51" fmla="*/ 1507 h 1513"/>
              <a:gd name="T52" fmla="*/ 2581 w 2817"/>
              <a:gd name="T53" fmla="*/ 1513 h 1513"/>
              <a:gd name="T54" fmla="*/ 233 w 2817"/>
              <a:gd name="T55" fmla="*/ 1513 h 1513"/>
              <a:gd name="T56" fmla="*/ 187 w 2817"/>
              <a:gd name="T57" fmla="*/ 1507 h 1513"/>
              <a:gd name="T58" fmla="*/ 143 w 2817"/>
              <a:gd name="T59" fmla="*/ 1493 h 1513"/>
              <a:gd name="T60" fmla="*/ 103 w 2817"/>
              <a:gd name="T61" fmla="*/ 1473 h 1513"/>
              <a:gd name="T62" fmla="*/ 68 w 2817"/>
              <a:gd name="T63" fmla="*/ 1443 h 1513"/>
              <a:gd name="T64" fmla="*/ 40 w 2817"/>
              <a:gd name="T65" fmla="*/ 1409 h 1513"/>
              <a:gd name="T66" fmla="*/ 18 w 2817"/>
              <a:gd name="T67" fmla="*/ 1369 h 1513"/>
              <a:gd name="T68" fmla="*/ 6 w 2817"/>
              <a:gd name="T69" fmla="*/ 1326 h 1513"/>
              <a:gd name="T70" fmla="*/ 0 w 2817"/>
              <a:gd name="T71" fmla="*/ 1280 h 1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17" h="1513">
                <a:moveTo>
                  <a:pt x="0" y="233"/>
                </a:moveTo>
                <a:lnTo>
                  <a:pt x="0" y="233"/>
                </a:lnTo>
                <a:lnTo>
                  <a:pt x="2" y="209"/>
                </a:lnTo>
                <a:lnTo>
                  <a:pt x="6" y="185"/>
                </a:lnTo>
                <a:lnTo>
                  <a:pt x="10" y="163"/>
                </a:lnTo>
                <a:lnTo>
                  <a:pt x="18" y="142"/>
                </a:lnTo>
                <a:lnTo>
                  <a:pt x="28" y="122"/>
                </a:lnTo>
                <a:lnTo>
                  <a:pt x="40" y="104"/>
                </a:lnTo>
                <a:lnTo>
                  <a:pt x="54" y="84"/>
                </a:lnTo>
                <a:lnTo>
                  <a:pt x="68" y="68"/>
                </a:lnTo>
                <a:lnTo>
                  <a:pt x="85" y="54"/>
                </a:lnTo>
                <a:lnTo>
                  <a:pt x="103" y="40"/>
                </a:lnTo>
                <a:lnTo>
                  <a:pt x="121" y="28"/>
                </a:lnTo>
                <a:lnTo>
                  <a:pt x="143" y="18"/>
                </a:lnTo>
                <a:lnTo>
                  <a:pt x="163" y="10"/>
                </a:lnTo>
                <a:lnTo>
                  <a:pt x="187" y="4"/>
                </a:lnTo>
                <a:lnTo>
                  <a:pt x="209" y="0"/>
                </a:lnTo>
                <a:lnTo>
                  <a:pt x="233" y="0"/>
                </a:lnTo>
                <a:lnTo>
                  <a:pt x="2581" y="0"/>
                </a:lnTo>
                <a:lnTo>
                  <a:pt x="2581" y="0"/>
                </a:lnTo>
                <a:lnTo>
                  <a:pt x="2605" y="0"/>
                </a:lnTo>
                <a:lnTo>
                  <a:pt x="2629" y="4"/>
                </a:lnTo>
                <a:lnTo>
                  <a:pt x="2651" y="10"/>
                </a:lnTo>
                <a:lnTo>
                  <a:pt x="2673" y="18"/>
                </a:lnTo>
                <a:lnTo>
                  <a:pt x="2693" y="28"/>
                </a:lnTo>
                <a:lnTo>
                  <a:pt x="2713" y="40"/>
                </a:lnTo>
                <a:lnTo>
                  <a:pt x="2731" y="54"/>
                </a:lnTo>
                <a:lnTo>
                  <a:pt x="2747" y="68"/>
                </a:lnTo>
                <a:lnTo>
                  <a:pt x="2763" y="84"/>
                </a:lnTo>
                <a:lnTo>
                  <a:pt x="2777" y="104"/>
                </a:lnTo>
                <a:lnTo>
                  <a:pt x="2787" y="122"/>
                </a:lnTo>
                <a:lnTo>
                  <a:pt x="2797" y="142"/>
                </a:lnTo>
                <a:lnTo>
                  <a:pt x="2805" y="163"/>
                </a:lnTo>
                <a:lnTo>
                  <a:pt x="2811" y="185"/>
                </a:lnTo>
                <a:lnTo>
                  <a:pt x="2815" y="209"/>
                </a:lnTo>
                <a:lnTo>
                  <a:pt x="2817" y="233"/>
                </a:lnTo>
                <a:lnTo>
                  <a:pt x="2817" y="1280"/>
                </a:lnTo>
                <a:lnTo>
                  <a:pt x="2817" y="1280"/>
                </a:lnTo>
                <a:lnTo>
                  <a:pt x="2815" y="1302"/>
                </a:lnTo>
                <a:lnTo>
                  <a:pt x="2811" y="1326"/>
                </a:lnTo>
                <a:lnTo>
                  <a:pt x="2805" y="1348"/>
                </a:lnTo>
                <a:lnTo>
                  <a:pt x="2797" y="1369"/>
                </a:lnTo>
                <a:lnTo>
                  <a:pt x="2787" y="1389"/>
                </a:lnTo>
                <a:lnTo>
                  <a:pt x="2777" y="1409"/>
                </a:lnTo>
                <a:lnTo>
                  <a:pt x="2763" y="1427"/>
                </a:lnTo>
                <a:lnTo>
                  <a:pt x="2747" y="1443"/>
                </a:lnTo>
                <a:lnTo>
                  <a:pt x="2731" y="1459"/>
                </a:lnTo>
                <a:lnTo>
                  <a:pt x="2713" y="1473"/>
                </a:lnTo>
                <a:lnTo>
                  <a:pt x="2693" y="1485"/>
                </a:lnTo>
                <a:lnTo>
                  <a:pt x="2673" y="1493"/>
                </a:lnTo>
                <a:lnTo>
                  <a:pt x="2651" y="1501"/>
                </a:lnTo>
                <a:lnTo>
                  <a:pt x="2629" y="1507"/>
                </a:lnTo>
                <a:lnTo>
                  <a:pt x="2605" y="1511"/>
                </a:lnTo>
                <a:lnTo>
                  <a:pt x="2581" y="1513"/>
                </a:lnTo>
                <a:lnTo>
                  <a:pt x="233" y="1513"/>
                </a:lnTo>
                <a:lnTo>
                  <a:pt x="233" y="1513"/>
                </a:lnTo>
                <a:lnTo>
                  <a:pt x="209" y="1511"/>
                </a:lnTo>
                <a:lnTo>
                  <a:pt x="187" y="1507"/>
                </a:lnTo>
                <a:lnTo>
                  <a:pt x="163" y="1501"/>
                </a:lnTo>
                <a:lnTo>
                  <a:pt x="143" y="1493"/>
                </a:lnTo>
                <a:lnTo>
                  <a:pt x="121" y="1485"/>
                </a:lnTo>
                <a:lnTo>
                  <a:pt x="103" y="1473"/>
                </a:lnTo>
                <a:lnTo>
                  <a:pt x="85" y="1459"/>
                </a:lnTo>
                <a:lnTo>
                  <a:pt x="68" y="1443"/>
                </a:lnTo>
                <a:lnTo>
                  <a:pt x="54" y="1427"/>
                </a:lnTo>
                <a:lnTo>
                  <a:pt x="40" y="1409"/>
                </a:lnTo>
                <a:lnTo>
                  <a:pt x="28" y="1389"/>
                </a:lnTo>
                <a:lnTo>
                  <a:pt x="18" y="1369"/>
                </a:lnTo>
                <a:lnTo>
                  <a:pt x="10" y="1348"/>
                </a:lnTo>
                <a:lnTo>
                  <a:pt x="6" y="1326"/>
                </a:lnTo>
                <a:lnTo>
                  <a:pt x="2" y="1304"/>
                </a:lnTo>
                <a:lnTo>
                  <a:pt x="0" y="1280"/>
                </a:lnTo>
                <a:lnTo>
                  <a:pt x="0" y="2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26">
            <a:extLst>
              <a:ext uri="{FF2B5EF4-FFF2-40B4-BE49-F238E27FC236}">
                <a16:creationId xmlns:a16="http://schemas.microsoft.com/office/drawing/2014/main" id="{02DB987D-028D-47F0-8573-31912770620C}"/>
              </a:ext>
            </a:extLst>
          </p:cNvPr>
          <p:cNvSpPr>
            <a:spLocks/>
          </p:cNvSpPr>
          <p:nvPr/>
        </p:nvSpPr>
        <p:spPr bwMode="auto">
          <a:xfrm>
            <a:off x="1799158" y="4198938"/>
            <a:ext cx="471488" cy="1582738"/>
          </a:xfrm>
          <a:custGeom>
            <a:avLst/>
            <a:gdLst>
              <a:gd name="T0" fmla="*/ 0 w 297"/>
              <a:gd name="T1" fmla="*/ 150 h 997"/>
              <a:gd name="T2" fmla="*/ 0 w 297"/>
              <a:gd name="T3" fmla="*/ 134 h 997"/>
              <a:gd name="T4" fmla="*/ 6 w 297"/>
              <a:gd name="T5" fmla="*/ 104 h 997"/>
              <a:gd name="T6" fmla="*/ 18 w 297"/>
              <a:gd name="T7" fmla="*/ 78 h 997"/>
              <a:gd name="T8" fmla="*/ 34 w 297"/>
              <a:gd name="T9" fmla="*/ 54 h 997"/>
              <a:gd name="T10" fmla="*/ 54 w 297"/>
              <a:gd name="T11" fmla="*/ 34 h 997"/>
              <a:gd name="T12" fmla="*/ 78 w 297"/>
              <a:gd name="T13" fmla="*/ 18 h 997"/>
              <a:gd name="T14" fmla="*/ 104 w 297"/>
              <a:gd name="T15" fmla="*/ 8 h 997"/>
              <a:gd name="T16" fmla="*/ 133 w 297"/>
              <a:gd name="T17" fmla="*/ 2 h 997"/>
              <a:gd name="T18" fmla="*/ 147 w 297"/>
              <a:gd name="T19" fmla="*/ 0 h 997"/>
              <a:gd name="T20" fmla="*/ 163 w 297"/>
              <a:gd name="T21" fmla="*/ 2 h 997"/>
              <a:gd name="T22" fmla="*/ 191 w 297"/>
              <a:gd name="T23" fmla="*/ 8 h 997"/>
              <a:gd name="T24" fmla="*/ 219 w 297"/>
              <a:gd name="T25" fmla="*/ 18 h 997"/>
              <a:gd name="T26" fmla="*/ 243 w 297"/>
              <a:gd name="T27" fmla="*/ 34 h 997"/>
              <a:gd name="T28" fmla="*/ 263 w 297"/>
              <a:gd name="T29" fmla="*/ 54 h 997"/>
              <a:gd name="T30" fmla="*/ 279 w 297"/>
              <a:gd name="T31" fmla="*/ 78 h 997"/>
              <a:gd name="T32" fmla="*/ 289 w 297"/>
              <a:gd name="T33" fmla="*/ 104 h 997"/>
              <a:gd name="T34" fmla="*/ 295 w 297"/>
              <a:gd name="T35" fmla="*/ 134 h 997"/>
              <a:gd name="T36" fmla="*/ 297 w 297"/>
              <a:gd name="T37" fmla="*/ 849 h 997"/>
              <a:gd name="T38" fmla="*/ 295 w 297"/>
              <a:gd name="T39" fmla="*/ 865 h 997"/>
              <a:gd name="T40" fmla="*/ 289 w 297"/>
              <a:gd name="T41" fmla="*/ 893 h 997"/>
              <a:gd name="T42" fmla="*/ 279 w 297"/>
              <a:gd name="T43" fmla="*/ 919 h 997"/>
              <a:gd name="T44" fmla="*/ 263 w 297"/>
              <a:gd name="T45" fmla="*/ 943 h 997"/>
              <a:gd name="T46" fmla="*/ 243 w 297"/>
              <a:gd name="T47" fmla="*/ 963 h 997"/>
              <a:gd name="T48" fmla="*/ 219 w 297"/>
              <a:gd name="T49" fmla="*/ 979 h 997"/>
              <a:gd name="T50" fmla="*/ 191 w 297"/>
              <a:gd name="T51" fmla="*/ 991 h 997"/>
              <a:gd name="T52" fmla="*/ 163 w 297"/>
              <a:gd name="T53" fmla="*/ 997 h 997"/>
              <a:gd name="T54" fmla="*/ 147 w 297"/>
              <a:gd name="T55" fmla="*/ 997 h 997"/>
              <a:gd name="T56" fmla="*/ 133 w 297"/>
              <a:gd name="T57" fmla="*/ 997 h 997"/>
              <a:gd name="T58" fmla="*/ 104 w 297"/>
              <a:gd name="T59" fmla="*/ 991 h 997"/>
              <a:gd name="T60" fmla="*/ 78 w 297"/>
              <a:gd name="T61" fmla="*/ 979 h 997"/>
              <a:gd name="T62" fmla="*/ 54 w 297"/>
              <a:gd name="T63" fmla="*/ 963 h 997"/>
              <a:gd name="T64" fmla="*/ 34 w 297"/>
              <a:gd name="T65" fmla="*/ 943 h 997"/>
              <a:gd name="T66" fmla="*/ 18 w 297"/>
              <a:gd name="T67" fmla="*/ 919 h 997"/>
              <a:gd name="T68" fmla="*/ 6 w 297"/>
              <a:gd name="T69" fmla="*/ 893 h 997"/>
              <a:gd name="T70" fmla="*/ 0 w 297"/>
              <a:gd name="T71" fmla="*/ 865 h 997"/>
              <a:gd name="T72" fmla="*/ 0 w 297"/>
              <a:gd name="T73" fmla="*/ 84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7" h="997">
                <a:moveTo>
                  <a:pt x="0" y="849"/>
                </a:moveTo>
                <a:lnTo>
                  <a:pt x="0" y="150"/>
                </a:lnTo>
                <a:lnTo>
                  <a:pt x="0" y="150"/>
                </a:lnTo>
                <a:lnTo>
                  <a:pt x="0" y="134"/>
                </a:lnTo>
                <a:lnTo>
                  <a:pt x="2" y="120"/>
                </a:lnTo>
                <a:lnTo>
                  <a:pt x="6" y="104"/>
                </a:lnTo>
                <a:lnTo>
                  <a:pt x="12" y="92"/>
                </a:lnTo>
                <a:lnTo>
                  <a:pt x="18" y="78"/>
                </a:lnTo>
                <a:lnTo>
                  <a:pt x="26" y="66"/>
                </a:lnTo>
                <a:lnTo>
                  <a:pt x="34" y="54"/>
                </a:lnTo>
                <a:lnTo>
                  <a:pt x="44" y="44"/>
                </a:lnTo>
                <a:lnTo>
                  <a:pt x="54" y="34"/>
                </a:lnTo>
                <a:lnTo>
                  <a:pt x="66" y="26"/>
                </a:lnTo>
                <a:lnTo>
                  <a:pt x="78" y="18"/>
                </a:lnTo>
                <a:lnTo>
                  <a:pt x="90" y="12"/>
                </a:lnTo>
                <a:lnTo>
                  <a:pt x="104" y="8"/>
                </a:lnTo>
                <a:lnTo>
                  <a:pt x="118" y="4"/>
                </a:lnTo>
                <a:lnTo>
                  <a:pt x="133" y="2"/>
                </a:lnTo>
                <a:lnTo>
                  <a:pt x="147" y="0"/>
                </a:lnTo>
                <a:lnTo>
                  <a:pt x="147" y="0"/>
                </a:lnTo>
                <a:lnTo>
                  <a:pt x="147" y="0"/>
                </a:lnTo>
                <a:lnTo>
                  <a:pt x="163" y="2"/>
                </a:lnTo>
                <a:lnTo>
                  <a:pt x="177" y="4"/>
                </a:lnTo>
                <a:lnTo>
                  <a:pt x="191" y="8"/>
                </a:lnTo>
                <a:lnTo>
                  <a:pt x="205" y="12"/>
                </a:lnTo>
                <a:lnTo>
                  <a:pt x="219" y="18"/>
                </a:lnTo>
                <a:lnTo>
                  <a:pt x="231" y="26"/>
                </a:lnTo>
                <a:lnTo>
                  <a:pt x="243" y="34"/>
                </a:lnTo>
                <a:lnTo>
                  <a:pt x="253" y="44"/>
                </a:lnTo>
                <a:lnTo>
                  <a:pt x="263" y="54"/>
                </a:lnTo>
                <a:lnTo>
                  <a:pt x="271" y="66"/>
                </a:lnTo>
                <a:lnTo>
                  <a:pt x="279" y="78"/>
                </a:lnTo>
                <a:lnTo>
                  <a:pt x="285" y="92"/>
                </a:lnTo>
                <a:lnTo>
                  <a:pt x="289" y="104"/>
                </a:lnTo>
                <a:lnTo>
                  <a:pt x="293" y="120"/>
                </a:lnTo>
                <a:lnTo>
                  <a:pt x="295" y="134"/>
                </a:lnTo>
                <a:lnTo>
                  <a:pt x="297" y="150"/>
                </a:lnTo>
                <a:lnTo>
                  <a:pt x="297" y="849"/>
                </a:lnTo>
                <a:lnTo>
                  <a:pt x="297" y="849"/>
                </a:lnTo>
                <a:lnTo>
                  <a:pt x="295" y="865"/>
                </a:lnTo>
                <a:lnTo>
                  <a:pt x="293" y="879"/>
                </a:lnTo>
                <a:lnTo>
                  <a:pt x="289" y="893"/>
                </a:lnTo>
                <a:lnTo>
                  <a:pt x="285" y="907"/>
                </a:lnTo>
                <a:lnTo>
                  <a:pt x="279" y="919"/>
                </a:lnTo>
                <a:lnTo>
                  <a:pt x="271" y="933"/>
                </a:lnTo>
                <a:lnTo>
                  <a:pt x="263" y="943"/>
                </a:lnTo>
                <a:lnTo>
                  <a:pt x="253" y="955"/>
                </a:lnTo>
                <a:lnTo>
                  <a:pt x="243" y="963"/>
                </a:lnTo>
                <a:lnTo>
                  <a:pt x="231" y="973"/>
                </a:lnTo>
                <a:lnTo>
                  <a:pt x="219" y="979"/>
                </a:lnTo>
                <a:lnTo>
                  <a:pt x="205" y="985"/>
                </a:lnTo>
                <a:lnTo>
                  <a:pt x="191" y="991"/>
                </a:lnTo>
                <a:lnTo>
                  <a:pt x="177" y="995"/>
                </a:lnTo>
                <a:lnTo>
                  <a:pt x="163" y="997"/>
                </a:lnTo>
                <a:lnTo>
                  <a:pt x="147" y="997"/>
                </a:lnTo>
                <a:lnTo>
                  <a:pt x="147" y="997"/>
                </a:lnTo>
                <a:lnTo>
                  <a:pt x="147" y="997"/>
                </a:lnTo>
                <a:lnTo>
                  <a:pt x="133" y="997"/>
                </a:lnTo>
                <a:lnTo>
                  <a:pt x="118" y="995"/>
                </a:lnTo>
                <a:lnTo>
                  <a:pt x="104" y="991"/>
                </a:lnTo>
                <a:lnTo>
                  <a:pt x="90" y="985"/>
                </a:lnTo>
                <a:lnTo>
                  <a:pt x="78" y="979"/>
                </a:lnTo>
                <a:lnTo>
                  <a:pt x="66" y="973"/>
                </a:lnTo>
                <a:lnTo>
                  <a:pt x="54" y="963"/>
                </a:lnTo>
                <a:lnTo>
                  <a:pt x="44" y="955"/>
                </a:lnTo>
                <a:lnTo>
                  <a:pt x="34" y="943"/>
                </a:lnTo>
                <a:lnTo>
                  <a:pt x="26" y="933"/>
                </a:lnTo>
                <a:lnTo>
                  <a:pt x="18" y="919"/>
                </a:lnTo>
                <a:lnTo>
                  <a:pt x="12" y="907"/>
                </a:lnTo>
                <a:lnTo>
                  <a:pt x="6" y="893"/>
                </a:lnTo>
                <a:lnTo>
                  <a:pt x="2" y="879"/>
                </a:lnTo>
                <a:lnTo>
                  <a:pt x="0" y="865"/>
                </a:lnTo>
                <a:lnTo>
                  <a:pt x="0" y="849"/>
                </a:lnTo>
                <a:lnTo>
                  <a:pt x="0" y="849"/>
                </a:lnTo>
                <a:close/>
              </a:path>
            </a:pathLst>
          </a:custGeom>
          <a:solidFill>
            <a:srgbClr val="F9C6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80AD682C-EFE2-4DF3-95DA-CFDA0ED55458}"/>
              </a:ext>
            </a:extLst>
          </p:cNvPr>
          <p:cNvSpPr>
            <a:spLocks/>
          </p:cNvSpPr>
          <p:nvPr/>
        </p:nvSpPr>
        <p:spPr bwMode="auto">
          <a:xfrm>
            <a:off x="2602433" y="4198938"/>
            <a:ext cx="471488" cy="1582738"/>
          </a:xfrm>
          <a:custGeom>
            <a:avLst/>
            <a:gdLst>
              <a:gd name="T0" fmla="*/ 0 w 297"/>
              <a:gd name="T1" fmla="*/ 150 h 997"/>
              <a:gd name="T2" fmla="*/ 2 w 297"/>
              <a:gd name="T3" fmla="*/ 134 h 997"/>
              <a:gd name="T4" fmla="*/ 8 w 297"/>
              <a:gd name="T5" fmla="*/ 104 h 997"/>
              <a:gd name="T6" fmla="*/ 18 w 297"/>
              <a:gd name="T7" fmla="*/ 78 h 997"/>
              <a:gd name="T8" fmla="*/ 34 w 297"/>
              <a:gd name="T9" fmla="*/ 54 h 997"/>
              <a:gd name="T10" fmla="*/ 54 w 297"/>
              <a:gd name="T11" fmla="*/ 34 h 997"/>
              <a:gd name="T12" fmla="*/ 78 w 297"/>
              <a:gd name="T13" fmla="*/ 18 h 997"/>
              <a:gd name="T14" fmla="*/ 106 w 297"/>
              <a:gd name="T15" fmla="*/ 8 h 997"/>
              <a:gd name="T16" fmla="*/ 134 w 297"/>
              <a:gd name="T17" fmla="*/ 2 h 997"/>
              <a:gd name="T18" fmla="*/ 150 w 297"/>
              <a:gd name="T19" fmla="*/ 0 h 997"/>
              <a:gd name="T20" fmla="*/ 164 w 297"/>
              <a:gd name="T21" fmla="*/ 2 h 997"/>
              <a:gd name="T22" fmla="*/ 194 w 297"/>
              <a:gd name="T23" fmla="*/ 8 h 997"/>
              <a:gd name="T24" fmla="*/ 220 w 297"/>
              <a:gd name="T25" fmla="*/ 18 h 997"/>
              <a:gd name="T26" fmla="*/ 244 w 297"/>
              <a:gd name="T27" fmla="*/ 34 h 997"/>
              <a:gd name="T28" fmla="*/ 263 w 297"/>
              <a:gd name="T29" fmla="*/ 54 h 997"/>
              <a:gd name="T30" fmla="*/ 279 w 297"/>
              <a:gd name="T31" fmla="*/ 78 h 997"/>
              <a:gd name="T32" fmla="*/ 291 w 297"/>
              <a:gd name="T33" fmla="*/ 104 h 997"/>
              <a:gd name="T34" fmla="*/ 297 w 297"/>
              <a:gd name="T35" fmla="*/ 134 h 997"/>
              <a:gd name="T36" fmla="*/ 297 w 297"/>
              <a:gd name="T37" fmla="*/ 849 h 997"/>
              <a:gd name="T38" fmla="*/ 297 w 297"/>
              <a:gd name="T39" fmla="*/ 865 h 997"/>
              <a:gd name="T40" fmla="*/ 291 w 297"/>
              <a:gd name="T41" fmla="*/ 893 h 997"/>
              <a:gd name="T42" fmla="*/ 279 w 297"/>
              <a:gd name="T43" fmla="*/ 919 h 997"/>
              <a:gd name="T44" fmla="*/ 263 w 297"/>
              <a:gd name="T45" fmla="*/ 943 h 997"/>
              <a:gd name="T46" fmla="*/ 244 w 297"/>
              <a:gd name="T47" fmla="*/ 963 h 997"/>
              <a:gd name="T48" fmla="*/ 220 w 297"/>
              <a:gd name="T49" fmla="*/ 979 h 997"/>
              <a:gd name="T50" fmla="*/ 194 w 297"/>
              <a:gd name="T51" fmla="*/ 991 h 997"/>
              <a:gd name="T52" fmla="*/ 164 w 297"/>
              <a:gd name="T53" fmla="*/ 997 h 997"/>
              <a:gd name="T54" fmla="*/ 150 w 297"/>
              <a:gd name="T55" fmla="*/ 997 h 997"/>
              <a:gd name="T56" fmla="*/ 134 w 297"/>
              <a:gd name="T57" fmla="*/ 997 h 997"/>
              <a:gd name="T58" fmla="*/ 106 w 297"/>
              <a:gd name="T59" fmla="*/ 991 h 997"/>
              <a:gd name="T60" fmla="*/ 78 w 297"/>
              <a:gd name="T61" fmla="*/ 979 h 997"/>
              <a:gd name="T62" fmla="*/ 54 w 297"/>
              <a:gd name="T63" fmla="*/ 963 h 997"/>
              <a:gd name="T64" fmla="*/ 34 w 297"/>
              <a:gd name="T65" fmla="*/ 943 h 997"/>
              <a:gd name="T66" fmla="*/ 18 w 297"/>
              <a:gd name="T67" fmla="*/ 919 h 997"/>
              <a:gd name="T68" fmla="*/ 8 w 297"/>
              <a:gd name="T69" fmla="*/ 893 h 997"/>
              <a:gd name="T70" fmla="*/ 2 w 297"/>
              <a:gd name="T71" fmla="*/ 865 h 997"/>
              <a:gd name="T72" fmla="*/ 0 w 297"/>
              <a:gd name="T73" fmla="*/ 84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7" h="997">
                <a:moveTo>
                  <a:pt x="0" y="849"/>
                </a:moveTo>
                <a:lnTo>
                  <a:pt x="0" y="150"/>
                </a:lnTo>
                <a:lnTo>
                  <a:pt x="0" y="150"/>
                </a:lnTo>
                <a:lnTo>
                  <a:pt x="2" y="134"/>
                </a:lnTo>
                <a:lnTo>
                  <a:pt x="4" y="120"/>
                </a:lnTo>
                <a:lnTo>
                  <a:pt x="8" y="104"/>
                </a:lnTo>
                <a:lnTo>
                  <a:pt x="12" y="92"/>
                </a:lnTo>
                <a:lnTo>
                  <a:pt x="18" y="78"/>
                </a:lnTo>
                <a:lnTo>
                  <a:pt x="26" y="66"/>
                </a:lnTo>
                <a:lnTo>
                  <a:pt x="34" y="54"/>
                </a:lnTo>
                <a:lnTo>
                  <a:pt x="44" y="44"/>
                </a:lnTo>
                <a:lnTo>
                  <a:pt x="54" y="34"/>
                </a:lnTo>
                <a:lnTo>
                  <a:pt x="66" y="26"/>
                </a:lnTo>
                <a:lnTo>
                  <a:pt x="78" y="18"/>
                </a:lnTo>
                <a:lnTo>
                  <a:pt x="92" y="12"/>
                </a:lnTo>
                <a:lnTo>
                  <a:pt x="106" y="8"/>
                </a:lnTo>
                <a:lnTo>
                  <a:pt x="120" y="4"/>
                </a:lnTo>
                <a:lnTo>
                  <a:pt x="134" y="2"/>
                </a:lnTo>
                <a:lnTo>
                  <a:pt x="150" y="0"/>
                </a:lnTo>
                <a:lnTo>
                  <a:pt x="150" y="0"/>
                </a:lnTo>
                <a:lnTo>
                  <a:pt x="150" y="0"/>
                </a:lnTo>
                <a:lnTo>
                  <a:pt x="164" y="2"/>
                </a:lnTo>
                <a:lnTo>
                  <a:pt x="180" y="4"/>
                </a:lnTo>
                <a:lnTo>
                  <a:pt x="194" y="8"/>
                </a:lnTo>
                <a:lnTo>
                  <a:pt x="208" y="12"/>
                </a:lnTo>
                <a:lnTo>
                  <a:pt x="220" y="18"/>
                </a:lnTo>
                <a:lnTo>
                  <a:pt x="232" y="26"/>
                </a:lnTo>
                <a:lnTo>
                  <a:pt x="244" y="34"/>
                </a:lnTo>
                <a:lnTo>
                  <a:pt x="253" y="44"/>
                </a:lnTo>
                <a:lnTo>
                  <a:pt x="263" y="54"/>
                </a:lnTo>
                <a:lnTo>
                  <a:pt x="273" y="66"/>
                </a:lnTo>
                <a:lnTo>
                  <a:pt x="279" y="78"/>
                </a:lnTo>
                <a:lnTo>
                  <a:pt x="285" y="92"/>
                </a:lnTo>
                <a:lnTo>
                  <a:pt x="291" y="104"/>
                </a:lnTo>
                <a:lnTo>
                  <a:pt x="295" y="120"/>
                </a:lnTo>
                <a:lnTo>
                  <a:pt x="297" y="134"/>
                </a:lnTo>
                <a:lnTo>
                  <a:pt x="297" y="150"/>
                </a:lnTo>
                <a:lnTo>
                  <a:pt x="297" y="849"/>
                </a:lnTo>
                <a:lnTo>
                  <a:pt x="297" y="849"/>
                </a:lnTo>
                <a:lnTo>
                  <a:pt x="297" y="865"/>
                </a:lnTo>
                <a:lnTo>
                  <a:pt x="295" y="879"/>
                </a:lnTo>
                <a:lnTo>
                  <a:pt x="291" y="893"/>
                </a:lnTo>
                <a:lnTo>
                  <a:pt x="285" y="907"/>
                </a:lnTo>
                <a:lnTo>
                  <a:pt x="279" y="919"/>
                </a:lnTo>
                <a:lnTo>
                  <a:pt x="273" y="933"/>
                </a:lnTo>
                <a:lnTo>
                  <a:pt x="263" y="943"/>
                </a:lnTo>
                <a:lnTo>
                  <a:pt x="253" y="955"/>
                </a:lnTo>
                <a:lnTo>
                  <a:pt x="244" y="963"/>
                </a:lnTo>
                <a:lnTo>
                  <a:pt x="232" y="973"/>
                </a:lnTo>
                <a:lnTo>
                  <a:pt x="220" y="979"/>
                </a:lnTo>
                <a:lnTo>
                  <a:pt x="208" y="985"/>
                </a:lnTo>
                <a:lnTo>
                  <a:pt x="194" y="991"/>
                </a:lnTo>
                <a:lnTo>
                  <a:pt x="180" y="995"/>
                </a:lnTo>
                <a:lnTo>
                  <a:pt x="164" y="997"/>
                </a:lnTo>
                <a:lnTo>
                  <a:pt x="150" y="997"/>
                </a:lnTo>
                <a:lnTo>
                  <a:pt x="150" y="997"/>
                </a:lnTo>
                <a:lnTo>
                  <a:pt x="150" y="997"/>
                </a:lnTo>
                <a:lnTo>
                  <a:pt x="134" y="997"/>
                </a:lnTo>
                <a:lnTo>
                  <a:pt x="120" y="995"/>
                </a:lnTo>
                <a:lnTo>
                  <a:pt x="106" y="991"/>
                </a:lnTo>
                <a:lnTo>
                  <a:pt x="92" y="985"/>
                </a:lnTo>
                <a:lnTo>
                  <a:pt x="78" y="979"/>
                </a:lnTo>
                <a:lnTo>
                  <a:pt x="66" y="973"/>
                </a:lnTo>
                <a:lnTo>
                  <a:pt x="54" y="963"/>
                </a:lnTo>
                <a:lnTo>
                  <a:pt x="44" y="955"/>
                </a:lnTo>
                <a:lnTo>
                  <a:pt x="34" y="943"/>
                </a:lnTo>
                <a:lnTo>
                  <a:pt x="26" y="933"/>
                </a:lnTo>
                <a:lnTo>
                  <a:pt x="18" y="919"/>
                </a:lnTo>
                <a:lnTo>
                  <a:pt x="12" y="907"/>
                </a:lnTo>
                <a:lnTo>
                  <a:pt x="8" y="893"/>
                </a:lnTo>
                <a:lnTo>
                  <a:pt x="4" y="879"/>
                </a:lnTo>
                <a:lnTo>
                  <a:pt x="2" y="865"/>
                </a:lnTo>
                <a:lnTo>
                  <a:pt x="0" y="849"/>
                </a:lnTo>
                <a:lnTo>
                  <a:pt x="0" y="849"/>
                </a:lnTo>
                <a:close/>
              </a:path>
            </a:pathLst>
          </a:custGeom>
          <a:solidFill>
            <a:srgbClr val="EDB8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36AC62A3-9156-4095-A4F5-7E19C51950FF}"/>
              </a:ext>
            </a:extLst>
          </p:cNvPr>
          <p:cNvSpPr>
            <a:spLocks/>
          </p:cNvSpPr>
          <p:nvPr/>
        </p:nvSpPr>
        <p:spPr bwMode="auto">
          <a:xfrm>
            <a:off x="3410470" y="4198938"/>
            <a:ext cx="471488" cy="1582738"/>
          </a:xfrm>
          <a:custGeom>
            <a:avLst/>
            <a:gdLst>
              <a:gd name="T0" fmla="*/ 0 w 297"/>
              <a:gd name="T1" fmla="*/ 150 h 997"/>
              <a:gd name="T2" fmla="*/ 0 w 297"/>
              <a:gd name="T3" fmla="*/ 134 h 997"/>
              <a:gd name="T4" fmla="*/ 6 w 297"/>
              <a:gd name="T5" fmla="*/ 104 h 997"/>
              <a:gd name="T6" fmla="*/ 18 w 297"/>
              <a:gd name="T7" fmla="*/ 78 h 997"/>
              <a:gd name="T8" fmla="*/ 34 w 297"/>
              <a:gd name="T9" fmla="*/ 54 h 997"/>
              <a:gd name="T10" fmla="*/ 53 w 297"/>
              <a:gd name="T11" fmla="*/ 34 h 997"/>
              <a:gd name="T12" fmla="*/ 77 w 297"/>
              <a:gd name="T13" fmla="*/ 18 h 997"/>
              <a:gd name="T14" fmla="*/ 103 w 297"/>
              <a:gd name="T15" fmla="*/ 8 h 997"/>
              <a:gd name="T16" fmla="*/ 133 w 297"/>
              <a:gd name="T17" fmla="*/ 2 h 997"/>
              <a:gd name="T18" fmla="*/ 147 w 297"/>
              <a:gd name="T19" fmla="*/ 0 h 997"/>
              <a:gd name="T20" fmla="*/ 163 w 297"/>
              <a:gd name="T21" fmla="*/ 2 h 997"/>
              <a:gd name="T22" fmla="*/ 193 w 297"/>
              <a:gd name="T23" fmla="*/ 8 h 997"/>
              <a:gd name="T24" fmla="*/ 219 w 297"/>
              <a:gd name="T25" fmla="*/ 18 h 997"/>
              <a:gd name="T26" fmla="*/ 243 w 297"/>
              <a:gd name="T27" fmla="*/ 34 h 997"/>
              <a:gd name="T28" fmla="*/ 263 w 297"/>
              <a:gd name="T29" fmla="*/ 54 h 997"/>
              <a:gd name="T30" fmla="*/ 279 w 297"/>
              <a:gd name="T31" fmla="*/ 78 h 997"/>
              <a:gd name="T32" fmla="*/ 289 w 297"/>
              <a:gd name="T33" fmla="*/ 104 h 997"/>
              <a:gd name="T34" fmla="*/ 295 w 297"/>
              <a:gd name="T35" fmla="*/ 134 h 997"/>
              <a:gd name="T36" fmla="*/ 297 w 297"/>
              <a:gd name="T37" fmla="*/ 849 h 997"/>
              <a:gd name="T38" fmla="*/ 295 w 297"/>
              <a:gd name="T39" fmla="*/ 865 h 997"/>
              <a:gd name="T40" fmla="*/ 289 w 297"/>
              <a:gd name="T41" fmla="*/ 893 h 997"/>
              <a:gd name="T42" fmla="*/ 279 w 297"/>
              <a:gd name="T43" fmla="*/ 919 h 997"/>
              <a:gd name="T44" fmla="*/ 263 w 297"/>
              <a:gd name="T45" fmla="*/ 943 h 997"/>
              <a:gd name="T46" fmla="*/ 243 w 297"/>
              <a:gd name="T47" fmla="*/ 963 h 997"/>
              <a:gd name="T48" fmla="*/ 219 w 297"/>
              <a:gd name="T49" fmla="*/ 979 h 997"/>
              <a:gd name="T50" fmla="*/ 193 w 297"/>
              <a:gd name="T51" fmla="*/ 991 h 997"/>
              <a:gd name="T52" fmla="*/ 163 w 297"/>
              <a:gd name="T53" fmla="*/ 997 h 997"/>
              <a:gd name="T54" fmla="*/ 147 w 297"/>
              <a:gd name="T55" fmla="*/ 997 h 997"/>
              <a:gd name="T56" fmla="*/ 133 w 297"/>
              <a:gd name="T57" fmla="*/ 997 h 997"/>
              <a:gd name="T58" fmla="*/ 103 w 297"/>
              <a:gd name="T59" fmla="*/ 991 h 997"/>
              <a:gd name="T60" fmla="*/ 77 w 297"/>
              <a:gd name="T61" fmla="*/ 979 h 997"/>
              <a:gd name="T62" fmla="*/ 53 w 297"/>
              <a:gd name="T63" fmla="*/ 963 h 997"/>
              <a:gd name="T64" fmla="*/ 34 w 297"/>
              <a:gd name="T65" fmla="*/ 943 h 997"/>
              <a:gd name="T66" fmla="*/ 18 w 297"/>
              <a:gd name="T67" fmla="*/ 919 h 997"/>
              <a:gd name="T68" fmla="*/ 6 w 297"/>
              <a:gd name="T69" fmla="*/ 893 h 997"/>
              <a:gd name="T70" fmla="*/ 0 w 297"/>
              <a:gd name="T71" fmla="*/ 865 h 997"/>
              <a:gd name="T72" fmla="*/ 0 w 297"/>
              <a:gd name="T73" fmla="*/ 84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7" h="997">
                <a:moveTo>
                  <a:pt x="0" y="849"/>
                </a:moveTo>
                <a:lnTo>
                  <a:pt x="0" y="150"/>
                </a:lnTo>
                <a:lnTo>
                  <a:pt x="0" y="150"/>
                </a:lnTo>
                <a:lnTo>
                  <a:pt x="0" y="134"/>
                </a:lnTo>
                <a:lnTo>
                  <a:pt x="2" y="120"/>
                </a:lnTo>
                <a:lnTo>
                  <a:pt x="6" y="104"/>
                </a:lnTo>
                <a:lnTo>
                  <a:pt x="12" y="92"/>
                </a:lnTo>
                <a:lnTo>
                  <a:pt x="18" y="78"/>
                </a:lnTo>
                <a:lnTo>
                  <a:pt x="26" y="66"/>
                </a:lnTo>
                <a:lnTo>
                  <a:pt x="34" y="54"/>
                </a:lnTo>
                <a:lnTo>
                  <a:pt x="44" y="44"/>
                </a:lnTo>
                <a:lnTo>
                  <a:pt x="53" y="34"/>
                </a:lnTo>
                <a:lnTo>
                  <a:pt x="65" y="26"/>
                </a:lnTo>
                <a:lnTo>
                  <a:pt x="77" y="18"/>
                </a:lnTo>
                <a:lnTo>
                  <a:pt x="89" y="12"/>
                </a:lnTo>
                <a:lnTo>
                  <a:pt x="103" y="8"/>
                </a:lnTo>
                <a:lnTo>
                  <a:pt x="117" y="4"/>
                </a:lnTo>
                <a:lnTo>
                  <a:pt x="133" y="2"/>
                </a:lnTo>
                <a:lnTo>
                  <a:pt x="147" y="0"/>
                </a:lnTo>
                <a:lnTo>
                  <a:pt x="147" y="0"/>
                </a:lnTo>
                <a:lnTo>
                  <a:pt x="147" y="0"/>
                </a:lnTo>
                <a:lnTo>
                  <a:pt x="163" y="2"/>
                </a:lnTo>
                <a:lnTo>
                  <a:pt x="177" y="4"/>
                </a:lnTo>
                <a:lnTo>
                  <a:pt x="193" y="8"/>
                </a:lnTo>
                <a:lnTo>
                  <a:pt x="205" y="12"/>
                </a:lnTo>
                <a:lnTo>
                  <a:pt x="219" y="18"/>
                </a:lnTo>
                <a:lnTo>
                  <a:pt x="231" y="26"/>
                </a:lnTo>
                <a:lnTo>
                  <a:pt x="243" y="34"/>
                </a:lnTo>
                <a:lnTo>
                  <a:pt x="253" y="44"/>
                </a:lnTo>
                <a:lnTo>
                  <a:pt x="263" y="54"/>
                </a:lnTo>
                <a:lnTo>
                  <a:pt x="271" y="66"/>
                </a:lnTo>
                <a:lnTo>
                  <a:pt x="279" y="78"/>
                </a:lnTo>
                <a:lnTo>
                  <a:pt x="285" y="92"/>
                </a:lnTo>
                <a:lnTo>
                  <a:pt x="289" y="104"/>
                </a:lnTo>
                <a:lnTo>
                  <a:pt x="293" y="120"/>
                </a:lnTo>
                <a:lnTo>
                  <a:pt x="295" y="134"/>
                </a:lnTo>
                <a:lnTo>
                  <a:pt x="297" y="150"/>
                </a:lnTo>
                <a:lnTo>
                  <a:pt x="297" y="849"/>
                </a:lnTo>
                <a:lnTo>
                  <a:pt x="297" y="849"/>
                </a:lnTo>
                <a:lnTo>
                  <a:pt x="295" y="865"/>
                </a:lnTo>
                <a:lnTo>
                  <a:pt x="293" y="879"/>
                </a:lnTo>
                <a:lnTo>
                  <a:pt x="289" y="893"/>
                </a:lnTo>
                <a:lnTo>
                  <a:pt x="285" y="907"/>
                </a:lnTo>
                <a:lnTo>
                  <a:pt x="279" y="919"/>
                </a:lnTo>
                <a:lnTo>
                  <a:pt x="271" y="933"/>
                </a:lnTo>
                <a:lnTo>
                  <a:pt x="263" y="943"/>
                </a:lnTo>
                <a:lnTo>
                  <a:pt x="253" y="955"/>
                </a:lnTo>
                <a:lnTo>
                  <a:pt x="243" y="963"/>
                </a:lnTo>
                <a:lnTo>
                  <a:pt x="231" y="973"/>
                </a:lnTo>
                <a:lnTo>
                  <a:pt x="219" y="979"/>
                </a:lnTo>
                <a:lnTo>
                  <a:pt x="205" y="985"/>
                </a:lnTo>
                <a:lnTo>
                  <a:pt x="193" y="991"/>
                </a:lnTo>
                <a:lnTo>
                  <a:pt x="177" y="995"/>
                </a:lnTo>
                <a:lnTo>
                  <a:pt x="163" y="997"/>
                </a:lnTo>
                <a:lnTo>
                  <a:pt x="147" y="997"/>
                </a:lnTo>
                <a:lnTo>
                  <a:pt x="147" y="997"/>
                </a:lnTo>
                <a:lnTo>
                  <a:pt x="147" y="997"/>
                </a:lnTo>
                <a:lnTo>
                  <a:pt x="133" y="997"/>
                </a:lnTo>
                <a:lnTo>
                  <a:pt x="117" y="995"/>
                </a:lnTo>
                <a:lnTo>
                  <a:pt x="103" y="991"/>
                </a:lnTo>
                <a:lnTo>
                  <a:pt x="89" y="985"/>
                </a:lnTo>
                <a:lnTo>
                  <a:pt x="77" y="979"/>
                </a:lnTo>
                <a:lnTo>
                  <a:pt x="65" y="973"/>
                </a:lnTo>
                <a:lnTo>
                  <a:pt x="53" y="963"/>
                </a:lnTo>
                <a:lnTo>
                  <a:pt x="44" y="955"/>
                </a:lnTo>
                <a:lnTo>
                  <a:pt x="34" y="943"/>
                </a:lnTo>
                <a:lnTo>
                  <a:pt x="26" y="933"/>
                </a:lnTo>
                <a:lnTo>
                  <a:pt x="18" y="919"/>
                </a:lnTo>
                <a:lnTo>
                  <a:pt x="12" y="907"/>
                </a:lnTo>
                <a:lnTo>
                  <a:pt x="6" y="893"/>
                </a:lnTo>
                <a:lnTo>
                  <a:pt x="2" y="879"/>
                </a:lnTo>
                <a:lnTo>
                  <a:pt x="0" y="865"/>
                </a:lnTo>
                <a:lnTo>
                  <a:pt x="0" y="849"/>
                </a:lnTo>
                <a:lnTo>
                  <a:pt x="0" y="849"/>
                </a:lnTo>
                <a:close/>
              </a:path>
            </a:pathLst>
          </a:custGeom>
          <a:solidFill>
            <a:srgbClr val="E2AC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E49AD75F-CEB4-41D4-872F-72016DA06CBD}"/>
              </a:ext>
            </a:extLst>
          </p:cNvPr>
          <p:cNvSpPr>
            <a:spLocks/>
          </p:cNvSpPr>
          <p:nvPr/>
        </p:nvSpPr>
        <p:spPr bwMode="auto">
          <a:xfrm>
            <a:off x="4216920" y="4198938"/>
            <a:ext cx="468313" cy="1582738"/>
          </a:xfrm>
          <a:custGeom>
            <a:avLst/>
            <a:gdLst>
              <a:gd name="T0" fmla="*/ 0 w 295"/>
              <a:gd name="T1" fmla="*/ 150 h 997"/>
              <a:gd name="T2" fmla="*/ 0 w 295"/>
              <a:gd name="T3" fmla="*/ 134 h 997"/>
              <a:gd name="T4" fmla="*/ 6 w 295"/>
              <a:gd name="T5" fmla="*/ 104 h 997"/>
              <a:gd name="T6" fmla="*/ 18 w 295"/>
              <a:gd name="T7" fmla="*/ 78 h 997"/>
              <a:gd name="T8" fmla="*/ 34 w 295"/>
              <a:gd name="T9" fmla="*/ 54 h 997"/>
              <a:gd name="T10" fmla="*/ 54 w 295"/>
              <a:gd name="T11" fmla="*/ 34 h 997"/>
              <a:gd name="T12" fmla="*/ 76 w 295"/>
              <a:gd name="T13" fmla="*/ 18 h 997"/>
              <a:gd name="T14" fmla="*/ 104 w 295"/>
              <a:gd name="T15" fmla="*/ 8 h 997"/>
              <a:gd name="T16" fmla="*/ 132 w 295"/>
              <a:gd name="T17" fmla="*/ 2 h 997"/>
              <a:gd name="T18" fmla="*/ 148 w 295"/>
              <a:gd name="T19" fmla="*/ 0 h 997"/>
              <a:gd name="T20" fmla="*/ 163 w 295"/>
              <a:gd name="T21" fmla="*/ 2 h 997"/>
              <a:gd name="T22" fmla="*/ 191 w 295"/>
              <a:gd name="T23" fmla="*/ 8 h 997"/>
              <a:gd name="T24" fmla="*/ 217 w 295"/>
              <a:gd name="T25" fmla="*/ 18 h 997"/>
              <a:gd name="T26" fmla="*/ 241 w 295"/>
              <a:gd name="T27" fmla="*/ 34 h 997"/>
              <a:gd name="T28" fmla="*/ 261 w 295"/>
              <a:gd name="T29" fmla="*/ 54 h 997"/>
              <a:gd name="T30" fmla="*/ 277 w 295"/>
              <a:gd name="T31" fmla="*/ 78 h 997"/>
              <a:gd name="T32" fmla="*/ 289 w 295"/>
              <a:gd name="T33" fmla="*/ 104 h 997"/>
              <a:gd name="T34" fmla="*/ 295 w 295"/>
              <a:gd name="T35" fmla="*/ 134 h 997"/>
              <a:gd name="T36" fmla="*/ 295 w 295"/>
              <a:gd name="T37" fmla="*/ 849 h 997"/>
              <a:gd name="T38" fmla="*/ 295 w 295"/>
              <a:gd name="T39" fmla="*/ 865 h 997"/>
              <a:gd name="T40" fmla="*/ 289 w 295"/>
              <a:gd name="T41" fmla="*/ 893 h 997"/>
              <a:gd name="T42" fmla="*/ 277 w 295"/>
              <a:gd name="T43" fmla="*/ 919 h 997"/>
              <a:gd name="T44" fmla="*/ 261 w 295"/>
              <a:gd name="T45" fmla="*/ 943 h 997"/>
              <a:gd name="T46" fmla="*/ 241 w 295"/>
              <a:gd name="T47" fmla="*/ 963 h 997"/>
              <a:gd name="T48" fmla="*/ 217 w 295"/>
              <a:gd name="T49" fmla="*/ 979 h 997"/>
              <a:gd name="T50" fmla="*/ 191 w 295"/>
              <a:gd name="T51" fmla="*/ 991 h 997"/>
              <a:gd name="T52" fmla="*/ 163 w 295"/>
              <a:gd name="T53" fmla="*/ 997 h 997"/>
              <a:gd name="T54" fmla="*/ 148 w 295"/>
              <a:gd name="T55" fmla="*/ 997 h 997"/>
              <a:gd name="T56" fmla="*/ 132 w 295"/>
              <a:gd name="T57" fmla="*/ 997 h 997"/>
              <a:gd name="T58" fmla="*/ 104 w 295"/>
              <a:gd name="T59" fmla="*/ 991 h 997"/>
              <a:gd name="T60" fmla="*/ 76 w 295"/>
              <a:gd name="T61" fmla="*/ 979 h 997"/>
              <a:gd name="T62" fmla="*/ 54 w 295"/>
              <a:gd name="T63" fmla="*/ 963 h 997"/>
              <a:gd name="T64" fmla="*/ 34 w 295"/>
              <a:gd name="T65" fmla="*/ 943 h 997"/>
              <a:gd name="T66" fmla="*/ 18 w 295"/>
              <a:gd name="T67" fmla="*/ 919 h 997"/>
              <a:gd name="T68" fmla="*/ 6 w 295"/>
              <a:gd name="T69" fmla="*/ 893 h 997"/>
              <a:gd name="T70" fmla="*/ 0 w 295"/>
              <a:gd name="T71" fmla="*/ 865 h 997"/>
              <a:gd name="T72" fmla="*/ 0 w 295"/>
              <a:gd name="T73" fmla="*/ 84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5" h="997">
                <a:moveTo>
                  <a:pt x="0" y="849"/>
                </a:moveTo>
                <a:lnTo>
                  <a:pt x="0" y="150"/>
                </a:lnTo>
                <a:lnTo>
                  <a:pt x="0" y="150"/>
                </a:lnTo>
                <a:lnTo>
                  <a:pt x="0" y="134"/>
                </a:lnTo>
                <a:lnTo>
                  <a:pt x="2" y="120"/>
                </a:lnTo>
                <a:lnTo>
                  <a:pt x="6" y="104"/>
                </a:lnTo>
                <a:lnTo>
                  <a:pt x="10" y="92"/>
                </a:lnTo>
                <a:lnTo>
                  <a:pt x="18" y="78"/>
                </a:lnTo>
                <a:lnTo>
                  <a:pt x="24" y="66"/>
                </a:lnTo>
                <a:lnTo>
                  <a:pt x="34" y="54"/>
                </a:lnTo>
                <a:lnTo>
                  <a:pt x="42" y="44"/>
                </a:lnTo>
                <a:lnTo>
                  <a:pt x="54" y="34"/>
                </a:lnTo>
                <a:lnTo>
                  <a:pt x="64" y="26"/>
                </a:lnTo>
                <a:lnTo>
                  <a:pt x="76" y="18"/>
                </a:lnTo>
                <a:lnTo>
                  <a:pt x="90" y="12"/>
                </a:lnTo>
                <a:lnTo>
                  <a:pt x="104" y="8"/>
                </a:lnTo>
                <a:lnTo>
                  <a:pt x="118" y="4"/>
                </a:lnTo>
                <a:lnTo>
                  <a:pt x="132" y="2"/>
                </a:lnTo>
                <a:lnTo>
                  <a:pt x="148" y="0"/>
                </a:lnTo>
                <a:lnTo>
                  <a:pt x="148" y="0"/>
                </a:lnTo>
                <a:lnTo>
                  <a:pt x="148" y="0"/>
                </a:lnTo>
                <a:lnTo>
                  <a:pt x="163" y="2"/>
                </a:lnTo>
                <a:lnTo>
                  <a:pt x="177" y="4"/>
                </a:lnTo>
                <a:lnTo>
                  <a:pt x="191" y="8"/>
                </a:lnTo>
                <a:lnTo>
                  <a:pt x="205" y="12"/>
                </a:lnTo>
                <a:lnTo>
                  <a:pt x="217" y="18"/>
                </a:lnTo>
                <a:lnTo>
                  <a:pt x="231" y="26"/>
                </a:lnTo>
                <a:lnTo>
                  <a:pt x="241" y="34"/>
                </a:lnTo>
                <a:lnTo>
                  <a:pt x="253" y="44"/>
                </a:lnTo>
                <a:lnTo>
                  <a:pt x="261" y="54"/>
                </a:lnTo>
                <a:lnTo>
                  <a:pt x="271" y="66"/>
                </a:lnTo>
                <a:lnTo>
                  <a:pt x="277" y="78"/>
                </a:lnTo>
                <a:lnTo>
                  <a:pt x="285" y="92"/>
                </a:lnTo>
                <a:lnTo>
                  <a:pt x="289" y="104"/>
                </a:lnTo>
                <a:lnTo>
                  <a:pt x="293" y="120"/>
                </a:lnTo>
                <a:lnTo>
                  <a:pt x="295" y="134"/>
                </a:lnTo>
                <a:lnTo>
                  <a:pt x="295" y="150"/>
                </a:lnTo>
                <a:lnTo>
                  <a:pt x="295" y="849"/>
                </a:lnTo>
                <a:lnTo>
                  <a:pt x="295" y="849"/>
                </a:lnTo>
                <a:lnTo>
                  <a:pt x="295" y="865"/>
                </a:lnTo>
                <a:lnTo>
                  <a:pt x="293" y="879"/>
                </a:lnTo>
                <a:lnTo>
                  <a:pt x="289" y="893"/>
                </a:lnTo>
                <a:lnTo>
                  <a:pt x="285" y="907"/>
                </a:lnTo>
                <a:lnTo>
                  <a:pt x="277" y="919"/>
                </a:lnTo>
                <a:lnTo>
                  <a:pt x="271" y="933"/>
                </a:lnTo>
                <a:lnTo>
                  <a:pt x="261" y="943"/>
                </a:lnTo>
                <a:lnTo>
                  <a:pt x="253" y="955"/>
                </a:lnTo>
                <a:lnTo>
                  <a:pt x="241" y="963"/>
                </a:lnTo>
                <a:lnTo>
                  <a:pt x="231" y="973"/>
                </a:lnTo>
                <a:lnTo>
                  <a:pt x="217" y="979"/>
                </a:lnTo>
                <a:lnTo>
                  <a:pt x="205" y="985"/>
                </a:lnTo>
                <a:lnTo>
                  <a:pt x="191" y="991"/>
                </a:lnTo>
                <a:lnTo>
                  <a:pt x="177" y="995"/>
                </a:lnTo>
                <a:lnTo>
                  <a:pt x="163" y="997"/>
                </a:lnTo>
                <a:lnTo>
                  <a:pt x="148" y="997"/>
                </a:lnTo>
                <a:lnTo>
                  <a:pt x="148" y="997"/>
                </a:lnTo>
                <a:lnTo>
                  <a:pt x="148" y="997"/>
                </a:lnTo>
                <a:lnTo>
                  <a:pt x="132" y="997"/>
                </a:lnTo>
                <a:lnTo>
                  <a:pt x="118" y="995"/>
                </a:lnTo>
                <a:lnTo>
                  <a:pt x="104" y="991"/>
                </a:lnTo>
                <a:lnTo>
                  <a:pt x="90" y="985"/>
                </a:lnTo>
                <a:lnTo>
                  <a:pt x="76" y="979"/>
                </a:lnTo>
                <a:lnTo>
                  <a:pt x="64" y="973"/>
                </a:lnTo>
                <a:lnTo>
                  <a:pt x="54" y="963"/>
                </a:lnTo>
                <a:lnTo>
                  <a:pt x="42" y="955"/>
                </a:lnTo>
                <a:lnTo>
                  <a:pt x="34" y="943"/>
                </a:lnTo>
                <a:lnTo>
                  <a:pt x="24" y="933"/>
                </a:lnTo>
                <a:lnTo>
                  <a:pt x="18" y="919"/>
                </a:lnTo>
                <a:lnTo>
                  <a:pt x="10" y="907"/>
                </a:lnTo>
                <a:lnTo>
                  <a:pt x="6" y="893"/>
                </a:lnTo>
                <a:lnTo>
                  <a:pt x="2" y="879"/>
                </a:lnTo>
                <a:lnTo>
                  <a:pt x="0" y="865"/>
                </a:lnTo>
                <a:lnTo>
                  <a:pt x="0" y="849"/>
                </a:lnTo>
                <a:lnTo>
                  <a:pt x="0" y="849"/>
                </a:lnTo>
                <a:close/>
              </a:path>
            </a:pathLst>
          </a:custGeom>
          <a:solidFill>
            <a:srgbClr val="E29B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30">
            <a:extLst>
              <a:ext uri="{FF2B5EF4-FFF2-40B4-BE49-F238E27FC236}">
                <a16:creationId xmlns:a16="http://schemas.microsoft.com/office/drawing/2014/main" id="{90C50912-2F76-45BD-8605-79B500840A86}"/>
              </a:ext>
            </a:extLst>
          </p:cNvPr>
          <p:cNvSpPr>
            <a:spLocks/>
          </p:cNvSpPr>
          <p:nvPr/>
        </p:nvSpPr>
        <p:spPr bwMode="auto">
          <a:xfrm>
            <a:off x="5020195" y="4198938"/>
            <a:ext cx="471488" cy="1582738"/>
          </a:xfrm>
          <a:custGeom>
            <a:avLst/>
            <a:gdLst>
              <a:gd name="T0" fmla="*/ 0 w 297"/>
              <a:gd name="T1" fmla="*/ 150 h 997"/>
              <a:gd name="T2" fmla="*/ 0 w 297"/>
              <a:gd name="T3" fmla="*/ 134 h 997"/>
              <a:gd name="T4" fmla="*/ 6 w 297"/>
              <a:gd name="T5" fmla="*/ 104 h 997"/>
              <a:gd name="T6" fmla="*/ 18 w 297"/>
              <a:gd name="T7" fmla="*/ 78 h 997"/>
              <a:gd name="T8" fmla="*/ 34 w 297"/>
              <a:gd name="T9" fmla="*/ 54 h 997"/>
              <a:gd name="T10" fmla="*/ 54 w 297"/>
              <a:gd name="T11" fmla="*/ 34 h 997"/>
              <a:gd name="T12" fmla="*/ 78 w 297"/>
              <a:gd name="T13" fmla="*/ 18 h 997"/>
              <a:gd name="T14" fmla="*/ 104 w 297"/>
              <a:gd name="T15" fmla="*/ 8 h 997"/>
              <a:gd name="T16" fmla="*/ 134 w 297"/>
              <a:gd name="T17" fmla="*/ 2 h 997"/>
              <a:gd name="T18" fmla="*/ 150 w 297"/>
              <a:gd name="T19" fmla="*/ 0 h 997"/>
              <a:gd name="T20" fmla="*/ 164 w 297"/>
              <a:gd name="T21" fmla="*/ 2 h 997"/>
              <a:gd name="T22" fmla="*/ 194 w 297"/>
              <a:gd name="T23" fmla="*/ 8 h 997"/>
              <a:gd name="T24" fmla="*/ 220 w 297"/>
              <a:gd name="T25" fmla="*/ 18 h 997"/>
              <a:gd name="T26" fmla="*/ 244 w 297"/>
              <a:gd name="T27" fmla="*/ 34 h 997"/>
              <a:gd name="T28" fmla="*/ 264 w 297"/>
              <a:gd name="T29" fmla="*/ 54 h 997"/>
              <a:gd name="T30" fmla="*/ 279 w 297"/>
              <a:gd name="T31" fmla="*/ 78 h 997"/>
              <a:gd name="T32" fmla="*/ 291 w 297"/>
              <a:gd name="T33" fmla="*/ 104 h 997"/>
              <a:gd name="T34" fmla="*/ 297 w 297"/>
              <a:gd name="T35" fmla="*/ 134 h 997"/>
              <a:gd name="T36" fmla="*/ 297 w 297"/>
              <a:gd name="T37" fmla="*/ 849 h 997"/>
              <a:gd name="T38" fmla="*/ 297 w 297"/>
              <a:gd name="T39" fmla="*/ 865 h 997"/>
              <a:gd name="T40" fmla="*/ 291 w 297"/>
              <a:gd name="T41" fmla="*/ 893 h 997"/>
              <a:gd name="T42" fmla="*/ 279 w 297"/>
              <a:gd name="T43" fmla="*/ 919 h 997"/>
              <a:gd name="T44" fmla="*/ 264 w 297"/>
              <a:gd name="T45" fmla="*/ 943 h 997"/>
              <a:gd name="T46" fmla="*/ 244 w 297"/>
              <a:gd name="T47" fmla="*/ 963 h 997"/>
              <a:gd name="T48" fmla="*/ 220 w 297"/>
              <a:gd name="T49" fmla="*/ 979 h 997"/>
              <a:gd name="T50" fmla="*/ 194 w 297"/>
              <a:gd name="T51" fmla="*/ 991 h 997"/>
              <a:gd name="T52" fmla="*/ 164 w 297"/>
              <a:gd name="T53" fmla="*/ 997 h 997"/>
              <a:gd name="T54" fmla="*/ 148 w 297"/>
              <a:gd name="T55" fmla="*/ 997 h 997"/>
              <a:gd name="T56" fmla="*/ 134 w 297"/>
              <a:gd name="T57" fmla="*/ 997 h 997"/>
              <a:gd name="T58" fmla="*/ 104 w 297"/>
              <a:gd name="T59" fmla="*/ 991 h 997"/>
              <a:gd name="T60" fmla="*/ 78 w 297"/>
              <a:gd name="T61" fmla="*/ 979 h 997"/>
              <a:gd name="T62" fmla="*/ 54 w 297"/>
              <a:gd name="T63" fmla="*/ 963 h 997"/>
              <a:gd name="T64" fmla="*/ 34 w 297"/>
              <a:gd name="T65" fmla="*/ 943 h 997"/>
              <a:gd name="T66" fmla="*/ 18 w 297"/>
              <a:gd name="T67" fmla="*/ 919 h 997"/>
              <a:gd name="T68" fmla="*/ 6 w 297"/>
              <a:gd name="T69" fmla="*/ 893 h 997"/>
              <a:gd name="T70" fmla="*/ 0 w 297"/>
              <a:gd name="T71" fmla="*/ 865 h 997"/>
              <a:gd name="T72" fmla="*/ 0 w 297"/>
              <a:gd name="T73" fmla="*/ 849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7" h="997">
                <a:moveTo>
                  <a:pt x="0" y="849"/>
                </a:moveTo>
                <a:lnTo>
                  <a:pt x="0" y="150"/>
                </a:lnTo>
                <a:lnTo>
                  <a:pt x="0" y="150"/>
                </a:lnTo>
                <a:lnTo>
                  <a:pt x="0" y="134"/>
                </a:lnTo>
                <a:lnTo>
                  <a:pt x="4" y="120"/>
                </a:lnTo>
                <a:lnTo>
                  <a:pt x="6" y="104"/>
                </a:lnTo>
                <a:lnTo>
                  <a:pt x="12" y="92"/>
                </a:lnTo>
                <a:lnTo>
                  <a:pt x="18" y="78"/>
                </a:lnTo>
                <a:lnTo>
                  <a:pt x="26" y="66"/>
                </a:lnTo>
                <a:lnTo>
                  <a:pt x="34" y="54"/>
                </a:lnTo>
                <a:lnTo>
                  <a:pt x="44" y="44"/>
                </a:lnTo>
                <a:lnTo>
                  <a:pt x="54" y="34"/>
                </a:lnTo>
                <a:lnTo>
                  <a:pt x="66" y="26"/>
                </a:lnTo>
                <a:lnTo>
                  <a:pt x="78" y="18"/>
                </a:lnTo>
                <a:lnTo>
                  <a:pt x="92" y="12"/>
                </a:lnTo>
                <a:lnTo>
                  <a:pt x="104" y="8"/>
                </a:lnTo>
                <a:lnTo>
                  <a:pt x="120" y="4"/>
                </a:lnTo>
                <a:lnTo>
                  <a:pt x="134" y="2"/>
                </a:lnTo>
                <a:lnTo>
                  <a:pt x="148" y="0"/>
                </a:lnTo>
                <a:lnTo>
                  <a:pt x="150" y="0"/>
                </a:lnTo>
                <a:lnTo>
                  <a:pt x="150" y="0"/>
                </a:lnTo>
                <a:lnTo>
                  <a:pt x="164" y="2"/>
                </a:lnTo>
                <a:lnTo>
                  <a:pt x="180" y="4"/>
                </a:lnTo>
                <a:lnTo>
                  <a:pt x="194" y="8"/>
                </a:lnTo>
                <a:lnTo>
                  <a:pt x="208" y="12"/>
                </a:lnTo>
                <a:lnTo>
                  <a:pt x="220" y="18"/>
                </a:lnTo>
                <a:lnTo>
                  <a:pt x="232" y="26"/>
                </a:lnTo>
                <a:lnTo>
                  <a:pt x="244" y="34"/>
                </a:lnTo>
                <a:lnTo>
                  <a:pt x="254" y="44"/>
                </a:lnTo>
                <a:lnTo>
                  <a:pt x="264" y="54"/>
                </a:lnTo>
                <a:lnTo>
                  <a:pt x="271" y="66"/>
                </a:lnTo>
                <a:lnTo>
                  <a:pt x="279" y="78"/>
                </a:lnTo>
                <a:lnTo>
                  <a:pt x="285" y="92"/>
                </a:lnTo>
                <a:lnTo>
                  <a:pt x="291" y="104"/>
                </a:lnTo>
                <a:lnTo>
                  <a:pt x="293" y="120"/>
                </a:lnTo>
                <a:lnTo>
                  <a:pt x="297" y="134"/>
                </a:lnTo>
                <a:lnTo>
                  <a:pt x="297" y="150"/>
                </a:lnTo>
                <a:lnTo>
                  <a:pt x="297" y="849"/>
                </a:lnTo>
                <a:lnTo>
                  <a:pt x="297" y="849"/>
                </a:lnTo>
                <a:lnTo>
                  <a:pt x="297" y="865"/>
                </a:lnTo>
                <a:lnTo>
                  <a:pt x="293" y="879"/>
                </a:lnTo>
                <a:lnTo>
                  <a:pt x="291" y="893"/>
                </a:lnTo>
                <a:lnTo>
                  <a:pt x="285" y="907"/>
                </a:lnTo>
                <a:lnTo>
                  <a:pt x="279" y="919"/>
                </a:lnTo>
                <a:lnTo>
                  <a:pt x="271" y="933"/>
                </a:lnTo>
                <a:lnTo>
                  <a:pt x="264" y="943"/>
                </a:lnTo>
                <a:lnTo>
                  <a:pt x="254" y="955"/>
                </a:lnTo>
                <a:lnTo>
                  <a:pt x="244" y="963"/>
                </a:lnTo>
                <a:lnTo>
                  <a:pt x="232" y="973"/>
                </a:lnTo>
                <a:lnTo>
                  <a:pt x="220" y="979"/>
                </a:lnTo>
                <a:lnTo>
                  <a:pt x="208" y="985"/>
                </a:lnTo>
                <a:lnTo>
                  <a:pt x="194" y="991"/>
                </a:lnTo>
                <a:lnTo>
                  <a:pt x="180" y="995"/>
                </a:lnTo>
                <a:lnTo>
                  <a:pt x="164" y="997"/>
                </a:lnTo>
                <a:lnTo>
                  <a:pt x="150" y="997"/>
                </a:lnTo>
                <a:lnTo>
                  <a:pt x="148" y="997"/>
                </a:lnTo>
                <a:lnTo>
                  <a:pt x="148" y="997"/>
                </a:lnTo>
                <a:lnTo>
                  <a:pt x="134" y="997"/>
                </a:lnTo>
                <a:lnTo>
                  <a:pt x="120" y="995"/>
                </a:lnTo>
                <a:lnTo>
                  <a:pt x="104" y="991"/>
                </a:lnTo>
                <a:lnTo>
                  <a:pt x="92" y="985"/>
                </a:lnTo>
                <a:lnTo>
                  <a:pt x="78" y="979"/>
                </a:lnTo>
                <a:lnTo>
                  <a:pt x="66" y="973"/>
                </a:lnTo>
                <a:lnTo>
                  <a:pt x="54" y="963"/>
                </a:lnTo>
                <a:lnTo>
                  <a:pt x="44" y="955"/>
                </a:lnTo>
                <a:lnTo>
                  <a:pt x="34" y="943"/>
                </a:lnTo>
                <a:lnTo>
                  <a:pt x="26" y="933"/>
                </a:lnTo>
                <a:lnTo>
                  <a:pt x="18" y="919"/>
                </a:lnTo>
                <a:lnTo>
                  <a:pt x="12" y="907"/>
                </a:lnTo>
                <a:lnTo>
                  <a:pt x="6" y="893"/>
                </a:lnTo>
                <a:lnTo>
                  <a:pt x="4" y="879"/>
                </a:lnTo>
                <a:lnTo>
                  <a:pt x="0" y="865"/>
                </a:lnTo>
                <a:lnTo>
                  <a:pt x="0" y="849"/>
                </a:lnTo>
                <a:lnTo>
                  <a:pt x="0" y="849"/>
                </a:lnTo>
                <a:close/>
              </a:path>
            </a:pathLst>
          </a:custGeom>
          <a:solidFill>
            <a:srgbClr val="E584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330D4964-4702-466C-A4A2-0DE7C34B8DC4}"/>
              </a:ext>
            </a:extLst>
          </p:cNvPr>
          <p:cNvSpPr>
            <a:spLocks/>
          </p:cNvSpPr>
          <p:nvPr/>
        </p:nvSpPr>
        <p:spPr bwMode="auto">
          <a:xfrm>
            <a:off x="6302895" y="4294188"/>
            <a:ext cx="809625" cy="1392238"/>
          </a:xfrm>
          <a:custGeom>
            <a:avLst/>
            <a:gdLst>
              <a:gd name="T0" fmla="*/ 0 w 510"/>
              <a:gd name="T1" fmla="*/ 877 h 877"/>
              <a:gd name="T2" fmla="*/ 0 w 510"/>
              <a:gd name="T3" fmla="*/ 0 h 877"/>
              <a:gd name="T4" fmla="*/ 377 w 510"/>
              <a:gd name="T5" fmla="*/ 0 h 877"/>
              <a:gd name="T6" fmla="*/ 377 w 510"/>
              <a:gd name="T7" fmla="*/ 0 h 877"/>
              <a:gd name="T8" fmla="*/ 390 w 510"/>
              <a:gd name="T9" fmla="*/ 2 h 877"/>
              <a:gd name="T10" fmla="*/ 404 w 510"/>
              <a:gd name="T11" fmla="*/ 4 h 877"/>
              <a:gd name="T12" fmla="*/ 416 w 510"/>
              <a:gd name="T13" fmla="*/ 6 h 877"/>
              <a:gd name="T14" fmla="*/ 428 w 510"/>
              <a:gd name="T15" fmla="*/ 12 h 877"/>
              <a:gd name="T16" fmla="*/ 440 w 510"/>
              <a:gd name="T17" fmla="*/ 16 h 877"/>
              <a:gd name="T18" fmla="*/ 450 w 510"/>
              <a:gd name="T19" fmla="*/ 24 h 877"/>
              <a:gd name="T20" fmla="*/ 462 w 510"/>
              <a:gd name="T21" fmla="*/ 32 h 877"/>
              <a:gd name="T22" fmla="*/ 470 w 510"/>
              <a:gd name="T23" fmla="*/ 40 h 877"/>
              <a:gd name="T24" fmla="*/ 480 w 510"/>
              <a:gd name="T25" fmla="*/ 50 h 877"/>
              <a:gd name="T26" fmla="*/ 486 w 510"/>
              <a:gd name="T27" fmla="*/ 60 h 877"/>
              <a:gd name="T28" fmla="*/ 494 w 510"/>
              <a:gd name="T29" fmla="*/ 70 h 877"/>
              <a:gd name="T30" fmla="*/ 500 w 510"/>
              <a:gd name="T31" fmla="*/ 82 h 877"/>
              <a:gd name="T32" fmla="*/ 504 w 510"/>
              <a:gd name="T33" fmla="*/ 94 h 877"/>
              <a:gd name="T34" fmla="*/ 506 w 510"/>
              <a:gd name="T35" fmla="*/ 108 h 877"/>
              <a:gd name="T36" fmla="*/ 508 w 510"/>
              <a:gd name="T37" fmla="*/ 120 h 877"/>
              <a:gd name="T38" fmla="*/ 510 w 510"/>
              <a:gd name="T39" fmla="*/ 134 h 877"/>
              <a:gd name="T40" fmla="*/ 510 w 510"/>
              <a:gd name="T41" fmla="*/ 743 h 877"/>
              <a:gd name="T42" fmla="*/ 510 w 510"/>
              <a:gd name="T43" fmla="*/ 743 h 877"/>
              <a:gd name="T44" fmla="*/ 508 w 510"/>
              <a:gd name="T45" fmla="*/ 757 h 877"/>
              <a:gd name="T46" fmla="*/ 506 w 510"/>
              <a:gd name="T47" fmla="*/ 771 h 877"/>
              <a:gd name="T48" fmla="*/ 504 w 510"/>
              <a:gd name="T49" fmla="*/ 783 h 877"/>
              <a:gd name="T50" fmla="*/ 500 w 510"/>
              <a:gd name="T51" fmla="*/ 795 h 877"/>
              <a:gd name="T52" fmla="*/ 494 w 510"/>
              <a:gd name="T53" fmla="*/ 807 h 877"/>
              <a:gd name="T54" fmla="*/ 486 w 510"/>
              <a:gd name="T55" fmla="*/ 819 h 877"/>
              <a:gd name="T56" fmla="*/ 480 w 510"/>
              <a:gd name="T57" fmla="*/ 829 h 877"/>
              <a:gd name="T58" fmla="*/ 470 w 510"/>
              <a:gd name="T59" fmla="*/ 839 h 877"/>
              <a:gd name="T60" fmla="*/ 462 w 510"/>
              <a:gd name="T61" fmla="*/ 847 h 877"/>
              <a:gd name="T62" fmla="*/ 450 w 510"/>
              <a:gd name="T63" fmla="*/ 855 h 877"/>
              <a:gd name="T64" fmla="*/ 440 w 510"/>
              <a:gd name="T65" fmla="*/ 861 h 877"/>
              <a:gd name="T66" fmla="*/ 428 w 510"/>
              <a:gd name="T67" fmla="*/ 867 h 877"/>
              <a:gd name="T68" fmla="*/ 416 w 510"/>
              <a:gd name="T69" fmla="*/ 871 h 877"/>
              <a:gd name="T70" fmla="*/ 404 w 510"/>
              <a:gd name="T71" fmla="*/ 875 h 877"/>
              <a:gd name="T72" fmla="*/ 390 w 510"/>
              <a:gd name="T73" fmla="*/ 877 h 877"/>
              <a:gd name="T74" fmla="*/ 377 w 510"/>
              <a:gd name="T75" fmla="*/ 877 h 877"/>
              <a:gd name="T76" fmla="*/ 0 w 510"/>
              <a:gd name="T77" fmla="*/ 877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10" h="877">
                <a:moveTo>
                  <a:pt x="0" y="877"/>
                </a:moveTo>
                <a:lnTo>
                  <a:pt x="0" y="0"/>
                </a:lnTo>
                <a:lnTo>
                  <a:pt x="377" y="0"/>
                </a:lnTo>
                <a:lnTo>
                  <a:pt x="377" y="0"/>
                </a:lnTo>
                <a:lnTo>
                  <a:pt x="390" y="2"/>
                </a:lnTo>
                <a:lnTo>
                  <a:pt x="404" y="4"/>
                </a:lnTo>
                <a:lnTo>
                  <a:pt x="416" y="6"/>
                </a:lnTo>
                <a:lnTo>
                  <a:pt x="428" y="12"/>
                </a:lnTo>
                <a:lnTo>
                  <a:pt x="440" y="16"/>
                </a:lnTo>
                <a:lnTo>
                  <a:pt x="450" y="24"/>
                </a:lnTo>
                <a:lnTo>
                  <a:pt x="462" y="32"/>
                </a:lnTo>
                <a:lnTo>
                  <a:pt x="470" y="40"/>
                </a:lnTo>
                <a:lnTo>
                  <a:pt x="480" y="50"/>
                </a:lnTo>
                <a:lnTo>
                  <a:pt x="486" y="60"/>
                </a:lnTo>
                <a:lnTo>
                  <a:pt x="494" y="70"/>
                </a:lnTo>
                <a:lnTo>
                  <a:pt x="500" y="82"/>
                </a:lnTo>
                <a:lnTo>
                  <a:pt x="504" y="94"/>
                </a:lnTo>
                <a:lnTo>
                  <a:pt x="506" y="108"/>
                </a:lnTo>
                <a:lnTo>
                  <a:pt x="508" y="120"/>
                </a:lnTo>
                <a:lnTo>
                  <a:pt x="510" y="134"/>
                </a:lnTo>
                <a:lnTo>
                  <a:pt x="510" y="743"/>
                </a:lnTo>
                <a:lnTo>
                  <a:pt x="510" y="743"/>
                </a:lnTo>
                <a:lnTo>
                  <a:pt x="508" y="757"/>
                </a:lnTo>
                <a:lnTo>
                  <a:pt x="506" y="771"/>
                </a:lnTo>
                <a:lnTo>
                  <a:pt x="504" y="783"/>
                </a:lnTo>
                <a:lnTo>
                  <a:pt x="500" y="795"/>
                </a:lnTo>
                <a:lnTo>
                  <a:pt x="494" y="807"/>
                </a:lnTo>
                <a:lnTo>
                  <a:pt x="486" y="819"/>
                </a:lnTo>
                <a:lnTo>
                  <a:pt x="480" y="829"/>
                </a:lnTo>
                <a:lnTo>
                  <a:pt x="470" y="839"/>
                </a:lnTo>
                <a:lnTo>
                  <a:pt x="462" y="847"/>
                </a:lnTo>
                <a:lnTo>
                  <a:pt x="450" y="855"/>
                </a:lnTo>
                <a:lnTo>
                  <a:pt x="440" y="861"/>
                </a:lnTo>
                <a:lnTo>
                  <a:pt x="428" y="867"/>
                </a:lnTo>
                <a:lnTo>
                  <a:pt x="416" y="871"/>
                </a:lnTo>
                <a:lnTo>
                  <a:pt x="404" y="875"/>
                </a:lnTo>
                <a:lnTo>
                  <a:pt x="390" y="877"/>
                </a:lnTo>
                <a:lnTo>
                  <a:pt x="377" y="877"/>
                </a:lnTo>
                <a:lnTo>
                  <a:pt x="0" y="877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61" name="Rectangle 45">
            <a:extLst>
              <a:ext uri="{FF2B5EF4-FFF2-40B4-BE49-F238E27FC236}">
                <a16:creationId xmlns:a16="http://schemas.microsoft.com/office/drawing/2014/main" id="{7E77E726-42F0-4C73-BD42-2FBB6E097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683" y="2713141"/>
            <a:ext cx="573073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프로젝트를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진행하면서</a:t>
            </a:r>
            <a: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발화 데이터와</a:t>
            </a:r>
            <a:r>
              <a:rPr lang="en-US" altLang="ko-KR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정의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사전을</a:t>
            </a:r>
            <a:r>
              <a:rPr lang="en-US" altLang="ko-KR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만들 때</a:t>
            </a:r>
            <a: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많은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시간과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필요하다고 느꼈습니다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08" name="Rectangle 87">
            <a:extLst>
              <a:ext uri="{FF2B5EF4-FFF2-40B4-BE49-F238E27FC236}">
                <a16:creationId xmlns:a16="http://schemas.microsoft.com/office/drawing/2014/main" id="{3FB0FCBB-CE64-46F4-9E8D-6FB9DC1C4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175" y="6783388"/>
            <a:ext cx="561692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600" b="1" i="0" u="none" strike="noStrike" cap="none" normalizeH="0" baseline="0" smtClean="0">
                <a:ln>
                  <a:noFill/>
                </a:ln>
                <a:solidFill>
                  <a:srgbClr val="F77F19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취업하고싶조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304" name="Picture 88">
            <a:extLst>
              <a:ext uri="{FF2B5EF4-FFF2-40B4-BE49-F238E27FC236}">
                <a16:creationId xmlns:a16="http://schemas.microsoft.com/office/drawing/2014/main" id="{82F23E56-D32A-479E-AAA7-FBCF530E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99550"/>
            <a:ext cx="161972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45">
            <a:extLst>
              <a:ext uri="{FF2B5EF4-FFF2-40B4-BE49-F238E27FC236}">
                <a16:creationId xmlns:a16="http://schemas.microsoft.com/office/drawing/2014/main" id="{0A8DA11E-3092-4C08-BF35-E40B17B1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683" y="4849087"/>
            <a:ext cx="43297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구현하는 과정에서 버전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최적화에</a:t>
            </a:r>
            <a: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많은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할애되었습니다</a:t>
            </a:r>
            <a:r>
              <a:rPr lang="en-US" altLang="ko-KR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Rectangle 45">
            <a:extLst>
              <a:ext uri="{FF2B5EF4-FFF2-40B4-BE49-F238E27FC236}">
                <a16:creationId xmlns:a16="http://schemas.microsoft.com/office/drawing/2014/main" id="{95FDAEB5-2DAB-4970-BC0D-8A8234AB3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2683" y="6743141"/>
            <a:ext cx="553677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프로그램 구현은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보이스웨이를 </a:t>
            </a: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참고하면서</a:t>
            </a:r>
            <a: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만들어서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크게 어렵지는 않았습니다</a:t>
            </a:r>
            <a: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lang="en-US" altLang="ko-KR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23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모듈화 진행에서 </a:t>
            </a:r>
            <a:r>
              <a:rPr lang="ko-KR" altLang="en-US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많은 시간이 걸렸습니다</a:t>
            </a:r>
            <a:r>
              <a:rPr lang="en-US" altLang="ko-KR" sz="23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7200" b="1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팀원평가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9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B7CC1E2-A221-4EA8-BBAB-D9D74DB471C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0247BDC-32A5-4888-832A-923ADD7E1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C824398-B788-449B-9508-48E3E7368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64E379C8-3F95-41D7-867E-A83C703A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96" name="Picture 32">
            <a:extLst>
              <a:ext uri="{FF2B5EF4-FFF2-40B4-BE49-F238E27FC236}">
                <a16:creationId xmlns:a16="http://schemas.microsoft.com/office/drawing/2014/main" id="{98D12683-A469-41D1-9317-92F7F614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970" y="9064942"/>
            <a:ext cx="1619408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33">
            <a:extLst>
              <a:ext uri="{FF2B5EF4-FFF2-40B4-BE49-F238E27FC236}">
                <a16:creationId xmlns:a16="http://schemas.microsoft.com/office/drawing/2014/main" id="{96B044AB-CD07-4449-ACEE-835FB9DBD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1922463"/>
            <a:ext cx="12393613" cy="5549900"/>
          </a:xfrm>
          <a:prstGeom prst="rect">
            <a:avLst/>
          </a:pr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D232BFD0-4080-4C61-968B-48B367E6B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1922463"/>
            <a:ext cx="12393613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3D8828F8-F73B-4865-8D46-C7CAFA706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3413" y="1922463"/>
            <a:ext cx="12393613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43" name="Rectangle 52">
            <a:extLst>
              <a:ext uri="{FF2B5EF4-FFF2-40B4-BE49-F238E27FC236}">
                <a16:creationId xmlns:a16="http://schemas.microsoft.com/office/drawing/2014/main" id="{C6548F49-8EAC-4281-BD5B-A229110FF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7219" y="3478877"/>
            <a:ext cx="1050768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6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감사합니다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" name="Picture 32">
            <a:extLst>
              <a:ext uri="{FF2B5EF4-FFF2-40B4-BE49-F238E27FC236}">
                <a16:creationId xmlns:a16="http://schemas.microsoft.com/office/drawing/2014/main" id="{98D12683-A469-41D1-9317-92F7F614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50" y="0"/>
            <a:ext cx="1619408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32">
            <a:extLst>
              <a:ext uri="{FF2B5EF4-FFF2-40B4-BE49-F238E27FC236}">
                <a16:creationId xmlns:a16="http://schemas.microsoft.com/office/drawing/2014/main" id="{98D12683-A469-41D1-9317-92F7F614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4533106" y="4533106"/>
            <a:ext cx="95123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2">
            <a:extLst>
              <a:ext uri="{FF2B5EF4-FFF2-40B4-BE49-F238E27FC236}">
                <a16:creationId xmlns:a16="http://schemas.microsoft.com/office/drawing/2014/main" id="{98D12683-A469-41D1-9317-92F7F614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1242834" y="4533106"/>
            <a:ext cx="951230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093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DD67425-1414-4A2F-B97B-CB294C9AE4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D28944D-039F-4F12-8A40-3ADB3E67C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0" name="Rectangle 108">
            <a:extLst>
              <a:ext uri="{FF2B5EF4-FFF2-40B4-BE49-F238E27FC236}">
                <a16:creationId xmlns:a16="http://schemas.microsoft.com/office/drawing/2014/main" id="{24425A30-E11B-43F4-9DE9-7CA960C0A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3" y="1914525"/>
            <a:ext cx="5618163" cy="44450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Rectangle 109">
            <a:extLst>
              <a:ext uri="{FF2B5EF4-FFF2-40B4-BE49-F238E27FC236}">
                <a16:creationId xmlns:a16="http://schemas.microsoft.com/office/drawing/2014/main" id="{51C71A3A-BE97-4ED7-8709-23B454D1A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3" y="1914525"/>
            <a:ext cx="5618163" cy="44450"/>
          </a:xfrm>
          <a:prstGeom prst="rect">
            <a:avLst/>
          </a:prstGeom>
          <a:solidFill>
            <a:srgbClr val="EF3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1" name="Rectangle 119">
            <a:extLst>
              <a:ext uri="{FF2B5EF4-FFF2-40B4-BE49-F238E27FC236}">
                <a16:creationId xmlns:a16="http://schemas.microsoft.com/office/drawing/2014/main" id="{28C52E1A-5A07-4CEE-8E64-91A2C7182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19" y="2939961"/>
            <a:ext cx="3416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개요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7717985-15D1-4CBF-A428-67715F0EA2BA}"/>
              </a:ext>
            </a:extLst>
          </p:cNvPr>
          <p:cNvSpPr/>
          <p:nvPr/>
        </p:nvSpPr>
        <p:spPr>
          <a:xfrm>
            <a:off x="7281068" y="0"/>
            <a:ext cx="8919369" cy="95123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46000">
                <a:srgbClr val="F78E1D"/>
              </a:gs>
              <a:gs pos="26000">
                <a:srgbClr val="F78A1C"/>
              </a:gs>
              <a:gs pos="0">
                <a:srgbClr val="EE6508"/>
              </a:gs>
              <a:gs pos="100000">
                <a:srgbClr val="FCDAA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2" name="Picture 4" descr="Metrize free icon">
            <a:extLst>
              <a:ext uri="{FF2B5EF4-FFF2-40B4-BE49-F238E27FC236}">
                <a16:creationId xmlns:a16="http://schemas.microsoft.com/office/drawing/2014/main" id="{6C974B96-7EF6-434D-B37A-8872D5E37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8" y="2927350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4" descr="Metrize free icon">
            <a:extLst>
              <a:ext uri="{FF2B5EF4-FFF2-40B4-BE49-F238E27FC236}">
                <a16:creationId xmlns:a16="http://schemas.microsoft.com/office/drawing/2014/main" id="{570187B6-A425-4813-91C2-9FD005BF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8" y="7622977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 descr="Metrize free icon">
            <a:extLst>
              <a:ext uri="{FF2B5EF4-FFF2-40B4-BE49-F238E27FC236}">
                <a16:creationId xmlns:a16="http://schemas.microsoft.com/office/drawing/2014/main" id="{E0909843-9D76-43F8-B909-1EF59A59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8" y="4101257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4" descr="Metrize free icon">
            <a:extLst>
              <a:ext uri="{FF2B5EF4-FFF2-40B4-BE49-F238E27FC236}">
                <a16:creationId xmlns:a16="http://schemas.microsoft.com/office/drawing/2014/main" id="{A0B85382-3819-484E-85E0-F3C63DE2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8" y="5275164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4" descr="Metrize free icon">
            <a:extLst>
              <a:ext uri="{FF2B5EF4-FFF2-40B4-BE49-F238E27FC236}">
                <a16:creationId xmlns:a16="http://schemas.microsoft.com/office/drawing/2014/main" id="{23019BEF-D135-4654-BEFC-87F9BEBB9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008" y="6449071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9">
            <a:extLst>
              <a:ext uri="{FF2B5EF4-FFF2-40B4-BE49-F238E27FC236}">
                <a16:creationId xmlns:a16="http://schemas.microsoft.com/office/drawing/2014/main" id="{11EEB74A-C72E-4D2C-AEEC-DEDDE3B8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19" y="7660442"/>
            <a:ext cx="233237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평가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119">
            <a:extLst>
              <a:ext uri="{FF2B5EF4-FFF2-40B4-BE49-F238E27FC236}">
                <a16:creationId xmlns:a16="http://schemas.microsoft.com/office/drawing/2014/main" id="{6AE2321E-FAAD-4C62-9DA1-AE0EF9F3A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19" y="4120081"/>
            <a:ext cx="233237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 소개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901C7A4-F8A0-4184-8E5F-75836F4E7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19" y="5300201"/>
            <a:ext cx="449963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진행순서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119">
            <a:extLst>
              <a:ext uri="{FF2B5EF4-FFF2-40B4-BE49-F238E27FC236}">
                <a16:creationId xmlns:a16="http://schemas.microsoft.com/office/drawing/2014/main" id="{86BB3307-5D02-42A5-A63A-957D2ADAE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019" y="6480321"/>
            <a:ext cx="3416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결과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2" y="904954"/>
            <a:ext cx="561816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200" b="1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   차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587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FB9BCEF7-3BCA-42E9-A69A-67B14201DDF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7CFCA5C-3024-4D44-B383-6A653EDFA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9B23236-4DFA-48AE-8609-B4A5EAD0F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4740275" cy="4756150"/>
          </a:xfrm>
          <a:prstGeom prst="rect">
            <a:avLst/>
          </a:prstGeom>
          <a:solidFill>
            <a:srgbClr val="F7A72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8B6EA629-F532-48DB-8722-256EB5D7F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9480" y="-1"/>
            <a:ext cx="4741863" cy="4756151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2AA4CB8E-9775-4AAF-A681-DC16CD7B0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56150"/>
            <a:ext cx="4740275" cy="4740275"/>
          </a:xfrm>
          <a:prstGeom prst="rect">
            <a:avLst/>
          </a:prstGeom>
          <a:solidFill>
            <a:srgbClr val="F77F1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8526B5B2-5C93-490D-A342-C558FAC38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275" y="4756150"/>
            <a:ext cx="4741863" cy="4740275"/>
          </a:xfrm>
          <a:prstGeom prst="rect">
            <a:avLst/>
          </a:prstGeom>
          <a:solidFill>
            <a:srgbClr val="F76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952FF24E-C4DC-4A2F-8147-DBB60B07D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2925"/>
            <a:ext cx="4740273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</a:t>
            </a:r>
            <a:r>
              <a:rPr kumimoji="0" lang="en-US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042C73DA-FB69-4537-AEB7-66E243A3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973" y="542925"/>
            <a:ext cx="4727575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</a:t>
            </a:r>
            <a:r>
              <a:rPr kumimoji="0" lang="en-US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BEEA5524-A72C-4D3F-9B12-2211F61DE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14950"/>
            <a:ext cx="473948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</a:t>
            </a:r>
            <a:r>
              <a:rPr kumimoji="0" lang="en-US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EC933299-AC88-4C17-8FA8-B7453760C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7814" y="5314950"/>
            <a:ext cx="4726782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</a:t>
            </a:r>
            <a:r>
              <a:rPr kumimoji="0" lang="en-US" altLang="ko-KR" sz="153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92" name="Rectangle 113">
            <a:extLst>
              <a:ext uri="{FF2B5EF4-FFF2-40B4-BE49-F238E27FC236}">
                <a16:creationId xmlns:a16="http://schemas.microsoft.com/office/drawing/2014/main" id="{B9B51019-2987-4DB0-AD9A-AEC71D5F6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5779" y="4936857"/>
            <a:ext cx="4725653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600" b="1" i="0" u="none" strike="noStrike" cap="none" normalizeH="0" baseline="0" dirty="0">
                <a:ln>
                  <a:noFill/>
                </a:ln>
                <a:solidFill>
                  <a:srgbClr val="F76B14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</a:t>
            </a:r>
            <a:endParaRPr kumimoji="0" lang="en-US" altLang="ko-KR" sz="9600" b="1" i="0" u="none" strike="noStrike" cap="none" normalizeH="0" baseline="0" dirty="0">
              <a:ln>
                <a:noFill/>
              </a:ln>
              <a:solidFill>
                <a:srgbClr val="F76B14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600" b="1" dirty="0">
                <a:solidFill>
                  <a:srgbClr val="F76B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2" name="Rectangle 92">
            <a:extLst>
              <a:ext uri="{FF2B5EF4-FFF2-40B4-BE49-F238E27FC236}">
                <a16:creationId xmlns:a16="http://schemas.microsoft.com/office/drawing/2014/main" id="{890656AA-B1FB-40A3-A211-E4499261A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412394"/>
            <a:ext cx="47402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>
                <a:ln>
                  <a:noFill/>
                </a:ln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주제 선택</a:t>
            </a:r>
            <a:endParaRPr kumimoji="0" lang="ko-KR" altLang="ko-KR" sz="4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5" name="Rectangle 92">
            <a:extLst>
              <a:ext uri="{FF2B5EF4-FFF2-40B4-BE49-F238E27FC236}">
                <a16:creationId xmlns:a16="http://schemas.microsoft.com/office/drawing/2014/main" id="{C234BA4B-7C98-4BD6-A495-73A1F4B8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8" y="1412394"/>
            <a:ext cx="47402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>
                <a:ln>
                  <a:noFill/>
                </a:ln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6" name="Rectangle 92">
            <a:extLst>
              <a:ext uri="{FF2B5EF4-FFF2-40B4-BE49-F238E27FC236}">
                <a16:creationId xmlns:a16="http://schemas.microsoft.com/office/drawing/2014/main" id="{37B7498B-A1EC-4E10-8497-71CD15350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184419"/>
            <a:ext cx="47402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>
                <a:ln>
                  <a:noFill/>
                </a:ln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활용장비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7" name="Rectangle 92">
            <a:extLst>
              <a:ext uri="{FF2B5EF4-FFF2-40B4-BE49-F238E27FC236}">
                <a16:creationId xmlns:a16="http://schemas.microsoft.com/office/drawing/2014/main" id="{97350FB2-ACA0-43D0-8EBF-88157BC8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1068" y="6184419"/>
            <a:ext cx="4740275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0" i="0" u="none" strike="noStrike" cap="none" normalizeH="0" baseline="0" dirty="0">
                <a:ln>
                  <a:noFill/>
                </a:ln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예상결과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39A913-FBA1-41AF-863C-714FA3406ED2}"/>
              </a:ext>
            </a:extLst>
          </p:cNvPr>
          <p:cNvSpPr/>
          <p:nvPr/>
        </p:nvSpPr>
        <p:spPr>
          <a:xfrm>
            <a:off x="1" y="2744082"/>
            <a:ext cx="4739480" cy="170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경북산업직업전문학교 홈페이지에서 과정을 알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려주는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수강신청 도우미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챗봇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구현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텍스트 투 텍스트로 구현을 해보고 나니 스피치 투 스피치로 구현하는 것은 어떨까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?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B684D11-C9B9-4C7C-B4DB-84C20094AA0B}"/>
              </a:ext>
            </a:extLst>
          </p:cNvPr>
          <p:cNvSpPr/>
          <p:nvPr/>
        </p:nvSpPr>
        <p:spPr>
          <a:xfrm>
            <a:off x="4737101" y="2744082"/>
            <a:ext cx="4739480" cy="170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수강신청을 하기 위해 홈페이지의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과정을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알려 주는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챗봇은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똑같으나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음성인식으로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구현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보이스 </a:t>
            </a:r>
            <a:r>
              <a:rPr lang="ko-KR" altLang="en-US" sz="1600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챗봇을</a:t>
            </a: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구현하지 못 할 경우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b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음성인식 모델을 구현할 수 있도록 진행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개강 임박 과정에 대해서 음성으로 물어보면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결과에 대해서도 음성으로 받을 수 있도록 함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E6579E-5762-4057-AA8E-7A3529213F03}"/>
              </a:ext>
            </a:extLst>
          </p:cNvPr>
          <p:cNvSpPr/>
          <p:nvPr/>
        </p:nvSpPr>
        <p:spPr>
          <a:xfrm>
            <a:off x="1" y="7484357"/>
            <a:ext cx="4739480" cy="170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경북산업직업전문학교 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www.kb.or.kr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</a:t>
            </a: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 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PyCharm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마이크</a:t>
            </a:r>
            <a:r>
              <a:rPr lang="en-US" altLang="ko-KR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스피커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SpeechRecognition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BeautifulSoup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00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KoNLPy</a:t>
            </a: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600" dirty="0" err="1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Komoran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28674EA-2363-4800-93E8-2C3E30C5A7F1}"/>
              </a:ext>
            </a:extLst>
          </p:cNvPr>
          <p:cNvSpPr/>
          <p:nvPr/>
        </p:nvSpPr>
        <p:spPr>
          <a:xfrm>
            <a:off x="4737101" y="7484357"/>
            <a:ext cx="4739480" cy="1708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직업훈련의 특성 상 연령층이 다양하기 때문에 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챗봇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 서비스도 사용하기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편리하겠지만 음성인식을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사용하면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챗봇</a:t>
            </a:r>
            <a:r>
              <a:rPr lang="ko-KR" altLang="en-US" sz="1600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보다 좀 더 편리하게 사용할 수 있 을 것이라는 기대가 됨</a:t>
            </a:r>
            <a:endParaRPr lang="en-US" altLang="ko-KR" sz="1600" dirty="0">
              <a:solidFill>
                <a:srgbClr val="FFFFF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28" name="Picture 4" descr="Chat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69" y="1631950"/>
            <a:ext cx="2911872" cy="291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746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5">
            <a:extLst>
              <a:ext uri="{FF2B5EF4-FFF2-40B4-BE49-F238E27FC236}">
                <a16:creationId xmlns:a16="http://schemas.microsoft.com/office/drawing/2014/main" id="{362A326F-993E-470F-9DAC-9269855BAEB8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15875"/>
            <a:ext cx="16200438" cy="948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407" name="Picture 23">
            <a:extLst>
              <a:ext uri="{FF2B5EF4-FFF2-40B4-BE49-F238E27FC236}">
                <a16:creationId xmlns:a16="http://schemas.microsoft.com/office/drawing/2014/main" id="{C64A5FBB-E171-46E9-80F9-955565473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9050"/>
            <a:ext cx="9078913" cy="947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29">
            <a:extLst>
              <a:ext uri="{FF2B5EF4-FFF2-40B4-BE49-F238E27FC236}">
                <a16:creationId xmlns:a16="http://schemas.microsoft.com/office/drawing/2014/main" id="{A02C06AE-8BAE-4545-8DAE-C68853CC3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17975"/>
            <a:ext cx="4117975" cy="47625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45318240-2594-480B-B057-0DC05B4C2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3563938"/>
            <a:ext cx="85725" cy="11557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B6426337-3F95-4C5E-8D89-0D8E60245245}"/>
              </a:ext>
            </a:extLst>
          </p:cNvPr>
          <p:cNvSpPr>
            <a:spLocks/>
          </p:cNvSpPr>
          <p:nvPr/>
        </p:nvSpPr>
        <p:spPr bwMode="auto">
          <a:xfrm>
            <a:off x="9296400" y="3563938"/>
            <a:ext cx="1836738" cy="1155700"/>
          </a:xfrm>
          <a:custGeom>
            <a:avLst/>
            <a:gdLst>
              <a:gd name="T0" fmla="*/ 419 w 1157"/>
              <a:gd name="T1" fmla="*/ 0 h 728"/>
              <a:gd name="T2" fmla="*/ 0 w 1157"/>
              <a:gd name="T3" fmla="*/ 728 h 728"/>
              <a:gd name="T4" fmla="*/ 738 w 1157"/>
              <a:gd name="T5" fmla="*/ 728 h 728"/>
              <a:gd name="T6" fmla="*/ 1157 w 1157"/>
              <a:gd name="T7" fmla="*/ 0 h 728"/>
              <a:gd name="T8" fmla="*/ 419 w 1157"/>
              <a:gd name="T9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728">
                <a:moveTo>
                  <a:pt x="419" y="0"/>
                </a:moveTo>
                <a:lnTo>
                  <a:pt x="0" y="728"/>
                </a:lnTo>
                <a:lnTo>
                  <a:pt x="738" y="728"/>
                </a:lnTo>
                <a:lnTo>
                  <a:pt x="1157" y="0"/>
                </a:lnTo>
                <a:lnTo>
                  <a:pt x="419" y="0"/>
                </a:lnTo>
                <a:close/>
              </a:path>
            </a:pathLst>
          </a:cu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Rectangle 32">
            <a:extLst>
              <a:ext uri="{FF2B5EF4-FFF2-40B4-BE49-F238E27FC236}">
                <a16:creationId xmlns:a16="http://schemas.microsoft.com/office/drawing/2014/main" id="{A3E781E5-D579-4862-B570-7F95C67F5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7575550"/>
            <a:ext cx="2120900" cy="44450"/>
          </a:xfrm>
          <a:prstGeom prst="rect">
            <a:avLst/>
          </a:pr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Rectangle 33">
            <a:extLst>
              <a:ext uri="{FF2B5EF4-FFF2-40B4-BE49-F238E27FC236}">
                <a16:creationId xmlns:a16="http://schemas.microsoft.com/office/drawing/2014/main" id="{472F743F-9B02-4B20-B402-1A7C4296A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7021513"/>
            <a:ext cx="85725" cy="1152525"/>
          </a:xfrm>
          <a:prstGeom prst="rect">
            <a:avLst/>
          </a:pr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34">
            <a:extLst>
              <a:ext uri="{FF2B5EF4-FFF2-40B4-BE49-F238E27FC236}">
                <a16:creationId xmlns:a16="http://schemas.microsoft.com/office/drawing/2014/main" id="{87C60718-AF1B-4609-BC66-F6097F955FA1}"/>
              </a:ext>
            </a:extLst>
          </p:cNvPr>
          <p:cNvSpPr>
            <a:spLocks/>
          </p:cNvSpPr>
          <p:nvPr/>
        </p:nvSpPr>
        <p:spPr bwMode="auto">
          <a:xfrm>
            <a:off x="7299325" y="7021513"/>
            <a:ext cx="1836738" cy="1152525"/>
          </a:xfrm>
          <a:custGeom>
            <a:avLst/>
            <a:gdLst>
              <a:gd name="T0" fmla="*/ 419 w 1157"/>
              <a:gd name="T1" fmla="*/ 0 h 726"/>
              <a:gd name="T2" fmla="*/ 0 w 1157"/>
              <a:gd name="T3" fmla="*/ 726 h 726"/>
              <a:gd name="T4" fmla="*/ 738 w 1157"/>
              <a:gd name="T5" fmla="*/ 726 h 726"/>
              <a:gd name="T6" fmla="*/ 1157 w 1157"/>
              <a:gd name="T7" fmla="*/ 0 h 726"/>
              <a:gd name="T8" fmla="*/ 419 w 1157"/>
              <a:gd name="T9" fmla="*/ 0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7" h="726">
                <a:moveTo>
                  <a:pt x="419" y="0"/>
                </a:moveTo>
                <a:lnTo>
                  <a:pt x="0" y="726"/>
                </a:lnTo>
                <a:lnTo>
                  <a:pt x="738" y="726"/>
                </a:lnTo>
                <a:lnTo>
                  <a:pt x="1157" y="0"/>
                </a:lnTo>
                <a:lnTo>
                  <a:pt x="419" y="0"/>
                </a:lnTo>
                <a:close/>
              </a:path>
            </a:pathLst>
          </a:cu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35">
            <a:extLst>
              <a:ext uri="{FF2B5EF4-FFF2-40B4-BE49-F238E27FC236}">
                <a16:creationId xmlns:a16="http://schemas.microsoft.com/office/drawing/2014/main" id="{AFD69BE9-C053-4831-B5FD-58ED83401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846763"/>
            <a:ext cx="3149600" cy="47625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Rectangle 36">
            <a:extLst>
              <a:ext uri="{FF2B5EF4-FFF2-40B4-BE49-F238E27FC236}">
                <a16:creationId xmlns:a16="http://schemas.microsoft.com/office/drawing/2014/main" id="{0B6ECF58-6939-4BFC-A08E-ABAC36BEE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725" y="5292725"/>
            <a:ext cx="85725" cy="1155700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37">
            <a:extLst>
              <a:ext uri="{FF2B5EF4-FFF2-40B4-BE49-F238E27FC236}">
                <a16:creationId xmlns:a16="http://schemas.microsoft.com/office/drawing/2014/main" id="{54171D62-5D65-4A9C-9E1E-584B6BE0CC5E}"/>
              </a:ext>
            </a:extLst>
          </p:cNvPr>
          <p:cNvSpPr>
            <a:spLocks/>
          </p:cNvSpPr>
          <p:nvPr/>
        </p:nvSpPr>
        <p:spPr bwMode="auto">
          <a:xfrm>
            <a:off x="8296275" y="5292725"/>
            <a:ext cx="1839913" cy="1155700"/>
          </a:xfrm>
          <a:custGeom>
            <a:avLst/>
            <a:gdLst>
              <a:gd name="T0" fmla="*/ 421 w 1159"/>
              <a:gd name="T1" fmla="*/ 0 h 728"/>
              <a:gd name="T2" fmla="*/ 0 w 1159"/>
              <a:gd name="T3" fmla="*/ 728 h 728"/>
              <a:gd name="T4" fmla="*/ 738 w 1159"/>
              <a:gd name="T5" fmla="*/ 728 h 728"/>
              <a:gd name="T6" fmla="*/ 1159 w 1159"/>
              <a:gd name="T7" fmla="*/ 0 h 728"/>
              <a:gd name="T8" fmla="*/ 421 w 1159"/>
              <a:gd name="T9" fmla="*/ 0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9" h="728">
                <a:moveTo>
                  <a:pt x="421" y="0"/>
                </a:moveTo>
                <a:lnTo>
                  <a:pt x="0" y="728"/>
                </a:lnTo>
                <a:lnTo>
                  <a:pt x="738" y="728"/>
                </a:lnTo>
                <a:lnTo>
                  <a:pt x="1159" y="0"/>
                </a:lnTo>
                <a:lnTo>
                  <a:pt x="421" y="0"/>
                </a:lnTo>
                <a:close/>
              </a:path>
            </a:pathLst>
          </a:cu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Rectangle 38">
            <a:extLst>
              <a:ext uri="{FF2B5EF4-FFF2-40B4-BE49-F238E27FC236}">
                <a16:creationId xmlns:a16="http://schemas.microsoft.com/office/drawing/2014/main" id="{9AFABB41-5337-487C-BF1B-DAD7134ED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3563938"/>
            <a:ext cx="85725" cy="11557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Rectangle 39">
            <a:extLst>
              <a:ext uri="{FF2B5EF4-FFF2-40B4-BE49-F238E27FC236}">
                <a16:creationId xmlns:a16="http://schemas.microsoft.com/office/drawing/2014/main" id="{0FE5698C-11E5-441C-8F43-50D5A41CD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7021513"/>
            <a:ext cx="85725" cy="1152525"/>
          </a:xfrm>
          <a:prstGeom prst="rect">
            <a:avLst/>
          </a:prstGeom>
          <a:solidFill>
            <a:srgbClr val="F7A7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40">
            <a:extLst>
              <a:ext uri="{FF2B5EF4-FFF2-40B4-BE49-F238E27FC236}">
                <a16:creationId xmlns:a16="http://schemas.microsoft.com/office/drawing/2014/main" id="{98A25B60-9470-4DBB-AB5B-793CABF0D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5292725"/>
            <a:ext cx="85725" cy="1155700"/>
          </a:xfrm>
          <a:prstGeom prst="rect">
            <a:avLst/>
          </a:prstGeom>
          <a:solidFill>
            <a:srgbClr val="F79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7200" b="1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팀원소개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H fre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27" y="357797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94" y="37802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538" y="532652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 fre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82" y="561260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 fre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00" y="72533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J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582" y="70246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48">
            <a:extLst>
              <a:ext uri="{FF2B5EF4-FFF2-40B4-BE49-F238E27FC236}">
                <a16:creationId xmlns:a16="http://schemas.microsoft.com/office/drawing/2014/main" id="{19F59383-2F25-4D92-9F65-C518C235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5590403"/>
            <a:ext cx="56245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음성인식 구현</a:t>
            </a:r>
            <a:endParaRPr lang="en-US" altLang="ko-KR" sz="36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Rectangle 48">
            <a:extLst>
              <a:ext uri="{FF2B5EF4-FFF2-40B4-BE49-F238E27FC236}">
                <a16:creationId xmlns:a16="http://schemas.microsoft.com/office/drawing/2014/main" id="{19F59383-2F25-4D92-9F65-C518C235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7287689"/>
            <a:ext cx="56245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프로그램 구현</a:t>
            </a:r>
            <a:r>
              <a:rPr lang="en-US" altLang="ko-KR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모듈화</a:t>
            </a:r>
            <a:endParaRPr lang="en-US" altLang="ko-KR" sz="3600" b="1" dirty="0" smtClean="0">
              <a:solidFill>
                <a:srgbClr val="00545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Rectangle 48">
            <a:extLst>
              <a:ext uri="{FF2B5EF4-FFF2-40B4-BE49-F238E27FC236}">
                <a16:creationId xmlns:a16="http://schemas.microsoft.com/office/drawing/2014/main" id="{19F59383-2F25-4D92-9F65-C518C2353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8" y="3576308"/>
            <a:ext cx="562451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ko-KR" altLang="en-US" sz="3600" b="1" dirty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발화 데이터</a:t>
            </a:r>
            <a:r>
              <a:rPr lang="en-US" altLang="ko-KR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</a:p>
          <a:p>
            <a:pPr lvl="0" algn="ctr"/>
            <a:r>
              <a:rPr lang="ko-KR" altLang="en-US" sz="36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사용자 정의 사전</a:t>
            </a:r>
            <a:endParaRPr lang="ko-KR" altLang="ko-KR" sz="1400" dirty="0"/>
          </a:p>
        </p:txBody>
      </p:sp>
      <p:pic>
        <p:nvPicPr>
          <p:cNvPr id="2062" name="Picture 14" descr="Elephant fre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060" y="297053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iraffe free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07" y="639064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Beaver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036" y="4669771"/>
            <a:ext cx="1019024" cy="101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33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4" name="Picture 50">
            <a:extLst>
              <a:ext uri="{FF2B5EF4-FFF2-40B4-BE49-F238E27FC236}">
                <a16:creationId xmlns:a16="http://schemas.microsoft.com/office/drawing/2014/main" id="{7623D08F-9097-4F54-9AE9-366DFC7A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44" y="9099550"/>
            <a:ext cx="1619726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</a:t>
            </a:r>
            <a:r>
              <a:rPr kumimoji="0" lang="ko-KR" altLang="en-US" sz="7200" b="1" i="0" u="none" strike="noStrike" cap="none" normalizeH="0" baseline="0" dirty="0" err="1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진행순서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순서도: 지연 107"/>
          <p:cNvSpPr/>
          <p:nvPr/>
        </p:nvSpPr>
        <p:spPr>
          <a:xfrm rot="5400000" flipH="1" flipV="1">
            <a:off x="11938853" y="2251458"/>
            <a:ext cx="1104901" cy="1318355"/>
          </a:xfrm>
          <a:prstGeom prst="flowChartDelay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순서도: 지연 108"/>
          <p:cNvSpPr/>
          <p:nvPr/>
        </p:nvSpPr>
        <p:spPr>
          <a:xfrm rot="5400000" flipH="1" flipV="1">
            <a:off x="12111257" y="2556906"/>
            <a:ext cx="760094" cy="81033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순서도: 지연 95"/>
          <p:cNvSpPr/>
          <p:nvPr/>
        </p:nvSpPr>
        <p:spPr>
          <a:xfrm rot="5400000" flipH="1" flipV="1">
            <a:off x="3197577" y="2251458"/>
            <a:ext cx="1104901" cy="1318355"/>
          </a:xfrm>
          <a:prstGeom prst="flowChartDelay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순서도: 지연 96"/>
          <p:cNvSpPr/>
          <p:nvPr/>
        </p:nvSpPr>
        <p:spPr>
          <a:xfrm rot="5400000" flipH="1" flipV="1">
            <a:off x="3369981" y="2556906"/>
            <a:ext cx="760094" cy="81033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3619" y="2927043"/>
            <a:ext cx="14139784" cy="102901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</a:t>
            </a:r>
            <a:r>
              <a:rPr lang="ko-KR" altLang="en-US" sz="4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281350" y="4260859"/>
            <a:ext cx="1458596" cy="1458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320481" y="4260859"/>
            <a:ext cx="1458596" cy="1458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7359612" y="4260859"/>
            <a:ext cx="1458596" cy="1458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398743" y="4260859"/>
            <a:ext cx="1458596" cy="1458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1437874" y="426085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242219" y="4260859"/>
            <a:ext cx="1458596" cy="1458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13477003" y="426085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281350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320481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7359612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9398743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11437874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1242219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13477003" y="6121729"/>
            <a:ext cx="1458596" cy="1458596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628938" y="4426437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13662819" y="4426437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394619" y="628492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428500" y="6284925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482525" y="6271478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</a:t>
            </a:r>
            <a:endParaRPr lang="en-US" altLang="ko-KR" sz="24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7516406" y="6271478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543537" y="6271478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1577418" y="6271478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</a:t>
            </a:r>
            <a:endParaRPr lang="ko-KR" altLang="en-US" sz="24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1300619" y="52130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주제선정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3330001" y="52130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데이터수집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095217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데이터수집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095217" y="7876160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데이터처리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3121013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데이터처리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121013" y="7876160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데이터분석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5174086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데이터분석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7199658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err="1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모델구현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9239284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포트폴리오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11300619" y="7080143"/>
            <a:ext cx="1752600" cy="685800"/>
          </a:xfrm>
          <a:prstGeom prst="roundRect">
            <a:avLst/>
          </a:prstGeom>
          <a:solidFill>
            <a:srgbClr val="F7A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400" dirty="0" smtClean="0">
                <a:solidFill>
                  <a:srgbClr val="4D4D4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발표</a:t>
            </a:r>
            <a:endParaRPr lang="ko-KR" altLang="en-US" sz="2400" dirty="0">
              <a:solidFill>
                <a:srgbClr val="4D4D4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21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Line 75">
            <a:extLst>
              <a:ext uri="{FF2B5EF4-FFF2-40B4-BE49-F238E27FC236}">
                <a16:creationId xmlns:a16="http://schemas.microsoft.com/office/drawing/2014/main" id="{4EA2D6B8-1F00-4076-B59D-D9CFE7F75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6876" y="3613150"/>
            <a:ext cx="1403350" cy="0"/>
          </a:xfrm>
          <a:prstGeom prst="line">
            <a:avLst/>
          </a:prstGeom>
          <a:noFill/>
          <a:ln w="127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진행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Freeform 32">
            <a:extLst>
              <a:ext uri="{FF2B5EF4-FFF2-40B4-BE49-F238E27FC236}">
                <a16:creationId xmlns:a16="http://schemas.microsoft.com/office/drawing/2014/main" id="{901B6CA1-F5CA-4B26-B37E-41414CD4F208}"/>
              </a:ext>
            </a:extLst>
          </p:cNvPr>
          <p:cNvSpPr>
            <a:spLocks/>
          </p:cNvSpPr>
          <p:nvPr/>
        </p:nvSpPr>
        <p:spPr bwMode="auto">
          <a:xfrm>
            <a:off x="1623015" y="4114732"/>
            <a:ext cx="4167188" cy="4168775"/>
          </a:xfrm>
          <a:custGeom>
            <a:avLst/>
            <a:gdLst>
              <a:gd name="T0" fmla="*/ 2623 w 2625"/>
              <a:gd name="T1" fmla="*/ 1382 h 2626"/>
              <a:gd name="T2" fmla="*/ 2599 w 2625"/>
              <a:gd name="T3" fmla="*/ 1577 h 2626"/>
              <a:gd name="T4" fmla="*/ 2546 w 2625"/>
              <a:gd name="T5" fmla="*/ 1764 h 2626"/>
              <a:gd name="T6" fmla="*/ 2468 w 2625"/>
              <a:gd name="T7" fmla="*/ 1940 h 2626"/>
              <a:gd name="T8" fmla="*/ 2364 w 2625"/>
              <a:gd name="T9" fmla="*/ 2099 h 2626"/>
              <a:gd name="T10" fmla="*/ 2241 w 2625"/>
              <a:gd name="T11" fmla="*/ 2241 h 2626"/>
              <a:gd name="T12" fmla="*/ 2099 w 2625"/>
              <a:gd name="T13" fmla="*/ 2364 h 2626"/>
              <a:gd name="T14" fmla="*/ 1938 w 2625"/>
              <a:gd name="T15" fmla="*/ 2468 h 2626"/>
              <a:gd name="T16" fmla="*/ 1764 w 2625"/>
              <a:gd name="T17" fmla="*/ 2546 h 2626"/>
              <a:gd name="T18" fmla="*/ 1577 w 2625"/>
              <a:gd name="T19" fmla="*/ 2600 h 2626"/>
              <a:gd name="T20" fmla="*/ 1379 w 2625"/>
              <a:gd name="T21" fmla="*/ 2624 h 2626"/>
              <a:gd name="T22" fmla="*/ 1246 w 2625"/>
              <a:gd name="T23" fmla="*/ 2624 h 2626"/>
              <a:gd name="T24" fmla="*/ 1048 w 2625"/>
              <a:gd name="T25" fmla="*/ 2600 h 2626"/>
              <a:gd name="T26" fmla="*/ 861 w 2625"/>
              <a:gd name="T27" fmla="*/ 2546 h 2626"/>
              <a:gd name="T28" fmla="*/ 688 w 2625"/>
              <a:gd name="T29" fmla="*/ 2468 h 2626"/>
              <a:gd name="T30" fmla="*/ 526 w 2625"/>
              <a:gd name="T31" fmla="*/ 2364 h 2626"/>
              <a:gd name="T32" fmla="*/ 385 w 2625"/>
              <a:gd name="T33" fmla="*/ 2241 h 2626"/>
              <a:gd name="T34" fmla="*/ 261 w 2625"/>
              <a:gd name="T35" fmla="*/ 2099 h 2626"/>
              <a:gd name="T36" fmla="*/ 157 w 2625"/>
              <a:gd name="T37" fmla="*/ 1940 h 2626"/>
              <a:gd name="T38" fmla="*/ 80 w 2625"/>
              <a:gd name="T39" fmla="*/ 1764 h 2626"/>
              <a:gd name="T40" fmla="*/ 26 w 2625"/>
              <a:gd name="T41" fmla="*/ 1577 h 2626"/>
              <a:gd name="T42" fmla="*/ 2 w 2625"/>
              <a:gd name="T43" fmla="*/ 1382 h 2626"/>
              <a:gd name="T44" fmla="*/ 2 w 2625"/>
              <a:gd name="T45" fmla="*/ 1246 h 2626"/>
              <a:gd name="T46" fmla="*/ 26 w 2625"/>
              <a:gd name="T47" fmla="*/ 1049 h 2626"/>
              <a:gd name="T48" fmla="*/ 80 w 2625"/>
              <a:gd name="T49" fmla="*/ 862 h 2626"/>
              <a:gd name="T50" fmla="*/ 157 w 2625"/>
              <a:gd name="T51" fmla="*/ 688 h 2626"/>
              <a:gd name="T52" fmla="*/ 261 w 2625"/>
              <a:gd name="T53" fmla="*/ 529 h 2626"/>
              <a:gd name="T54" fmla="*/ 385 w 2625"/>
              <a:gd name="T55" fmla="*/ 385 h 2626"/>
              <a:gd name="T56" fmla="*/ 526 w 2625"/>
              <a:gd name="T57" fmla="*/ 262 h 2626"/>
              <a:gd name="T58" fmla="*/ 688 w 2625"/>
              <a:gd name="T59" fmla="*/ 158 h 2626"/>
              <a:gd name="T60" fmla="*/ 861 w 2625"/>
              <a:gd name="T61" fmla="*/ 80 h 2626"/>
              <a:gd name="T62" fmla="*/ 1048 w 2625"/>
              <a:gd name="T63" fmla="*/ 26 h 2626"/>
              <a:gd name="T64" fmla="*/ 1246 w 2625"/>
              <a:gd name="T65" fmla="*/ 2 h 2626"/>
              <a:gd name="T66" fmla="*/ 1379 w 2625"/>
              <a:gd name="T67" fmla="*/ 2 h 2626"/>
              <a:gd name="T68" fmla="*/ 1577 w 2625"/>
              <a:gd name="T69" fmla="*/ 26 h 2626"/>
              <a:gd name="T70" fmla="*/ 1764 w 2625"/>
              <a:gd name="T71" fmla="*/ 80 h 2626"/>
              <a:gd name="T72" fmla="*/ 1938 w 2625"/>
              <a:gd name="T73" fmla="*/ 158 h 2626"/>
              <a:gd name="T74" fmla="*/ 2099 w 2625"/>
              <a:gd name="T75" fmla="*/ 262 h 2626"/>
              <a:gd name="T76" fmla="*/ 2241 w 2625"/>
              <a:gd name="T77" fmla="*/ 385 h 2626"/>
              <a:gd name="T78" fmla="*/ 2364 w 2625"/>
              <a:gd name="T79" fmla="*/ 529 h 2626"/>
              <a:gd name="T80" fmla="*/ 2468 w 2625"/>
              <a:gd name="T81" fmla="*/ 688 h 2626"/>
              <a:gd name="T82" fmla="*/ 2546 w 2625"/>
              <a:gd name="T83" fmla="*/ 862 h 2626"/>
              <a:gd name="T84" fmla="*/ 2599 w 2625"/>
              <a:gd name="T85" fmla="*/ 1049 h 2626"/>
              <a:gd name="T86" fmla="*/ 2623 w 2625"/>
              <a:gd name="T87" fmla="*/ 1246 h 2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25" h="2626">
                <a:moveTo>
                  <a:pt x="2625" y="1314"/>
                </a:moveTo>
                <a:lnTo>
                  <a:pt x="2625" y="1314"/>
                </a:lnTo>
                <a:lnTo>
                  <a:pt x="2623" y="1382"/>
                </a:lnTo>
                <a:lnTo>
                  <a:pt x="2619" y="1448"/>
                </a:lnTo>
                <a:lnTo>
                  <a:pt x="2609" y="1513"/>
                </a:lnTo>
                <a:lnTo>
                  <a:pt x="2599" y="1577"/>
                </a:lnTo>
                <a:lnTo>
                  <a:pt x="2583" y="1641"/>
                </a:lnTo>
                <a:lnTo>
                  <a:pt x="2566" y="1703"/>
                </a:lnTo>
                <a:lnTo>
                  <a:pt x="2546" y="1764"/>
                </a:lnTo>
                <a:lnTo>
                  <a:pt x="2522" y="1824"/>
                </a:lnTo>
                <a:lnTo>
                  <a:pt x="2496" y="1882"/>
                </a:lnTo>
                <a:lnTo>
                  <a:pt x="2468" y="1940"/>
                </a:lnTo>
                <a:lnTo>
                  <a:pt x="2436" y="1994"/>
                </a:lnTo>
                <a:lnTo>
                  <a:pt x="2402" y="2048"/>
                </a:lnTo>
                <a:lnTo>
                  <a:pt x="2364" y="2099"/>
                </a:lnTo>
                <a:lnTo>
                  <a:pt x="2326" y="2149"/>
                </a:lnTo>
                <a:lnTo>
                  <a:pt x="2284" y="2195"/>
                </a:lnTo>
                <a:lnTo>
                  <a:pt x="2241" y="2241"/>
                </a:lnTo>
                <a:lnTo>
                  <a:pt x="2195" y="2285"/>
                </a:lnTo>
                <a:lnTo>
                  <a:pt x="2147" y="2327"/>
                </a:lnTo>
                <a:lnTo>
                  <a:pt x="2099" y="2364"/>
                </a:lnTo>
                <a:lnTo>
                  <a:pt x="2047" y="2402"/>
                </a:lnTo>
                <a:lnTo>
                  <a:pt x="1993" y="2436"/>
                </a:lnTo>
                <a:lnTo>
                  <a:pt x="1938" y="2468"/>
                </a:lnTo>
                <a:lnTo>
                  <a:pt x="1882" y="2496"/>
                </a:lnTo>
                <a:lnTo>
                  <a:pt x="1824" y="2522"/>
                </a:lnTo>
                <a:lnTo>
                  <a:pt x="1764" y="2546"/>
                </a:lnTo>
                <a:lnTo>
                  <a:pt x="1702" y="2568"/>
                </a:lnTo>
                <a:lnTo>
                  <a:pt x="1641" y="2584"/>
                </a:lnTo>
                <a:lnTo>
                  <a:pt x="1577" y="2600"/>
                </a:lnTo>
                <a:lnTo>
                  <a:pt x="1513" y="2612"/>
                </a:lnTo>
                <a:lnTo>
                  <a:pt x="1447" y="2620"/>
                </a:lnTo>
                <a:lnTo>
                  <a:pt x="1379" y="2624"/>
                </a:lnTo>
                <a:lnTo>
                  <a:pt x="1312" y="2626"/>
                </a:lnTo>
                <a:lnTo>
                  <a:pt x="1312" y="2626"/>
                </a:lnTo>
                <a:lnTo>
                  <a:pt x="1246" y="2624"/>
                </a:lnTo>
                <a:lnTo>
                  <a:pt x="1178" y="2620"/>
                </a:lnTo>
                <a:lnTo>
                  <a:pt x="1112" y="2612"/>
                </a:lnTo>
                <a:lnTo>
                  <a:pt x="1048" y="2600"/>
                </a:lnTo>
                <a:lnTo>
                  <a:pt x="985" y="2584"/>
                </a:lnTo>
                <a:lnTo>
                  <a:pt x="923" y="2568"/>
                </a:lnTo>
                <a:lnTo>
                  <a:pt x="861" y="2546"/>
                </a:lnTo>
                <a:lnTo>
                  <a:pt x="801" y="2522"/>
                </a:lnTo>
                <a:lnTo>
                  <a:pt x="743" y="2496"/>
                </a:lnTo>
                <a:lnTo>
                  <a:pt x="688" y="2468"/>
                </a:lnTo>
                <a:lnTo>
                  <a:pt x="632" y="2436"/>
                </a:lnTo>
                <a:lnTo>
                  <a:pt x="578" y="2402"/>
                </a:lnTo>
                <a:lnTo>
                  <a:pt x="526" y="2364"/>
                </a:lnTo>
                <a:lnTo>
                  <a:pt x="478" y="2327"/>
                </a:lnTo>
                <a:lnTo>
                  <a:pt x="430" y="2285"/>
                </a:lnTo>
                <a:lnTo>
                  <a:pt x="385" y="2241"/>
                </a:lnTo>
                <a:lnTo>
                  <a:pt x="341" y="2195"/>
                </a:lnTo>
                <a:lnTo>
                  <a:pt x="299" y="2149"/>
                </a:lnTo>
                <a:lnTo>
                  <a:pt x="261" y="2099"/>
                </a:lnTo>
                <a:lnTo>
                  <a:pt x="223" y="2048"/>
                </a:lnTo>
                <a:lnTo>
                  <a:pt x="189" y="1994"/>
                </a:lnTo>
                <a:lnTo>
                  <a:pt x="157" y="1940"/>
                </a:lnTo>
                <a:lnTo>
                  <a:pt x="129" y="1882"/>
                </a:lnTo>
                <a:lnTo>
                  <a:pt x="103" y="1824"/>
                </a:lnTo>
                <a:lnTo>
                  <a:pt x="80" y="1764"/>
                </a:lnTo>
                <a:lnTo>
                  <a:pt x="58" y="1703"/>
                </a:lnTo>
                <a:lnTo>
                  <a:pt x="42" y="1641"/>
                </a:lnTo>
                <a:lnTo>
                  <a:pt x="26" y="1577"/>
                </a:lnTo>
                <a:lnTo>
                  <a:pt x="14" y="1513"/>
                </a:lnTo>
                <a:lnTo>
                  <a:pt x="6" y="1448"/>
                </a:lnTo>
                <a:lnTo>
                  <a:pt x="2" y="1382"/>
                </a:lnTo>
                <a:lnTo>
                  <a:pt x="0" y="1314"/>
                </a:lnTo>
                <a:lnTo>
                  <a:pt x="0" y="1314"/>
                </a:lnTo>
                <a:lnTo>
                  <a:pt x="2" y="1246"/>
                </a:lnTo>
                <a:lnTo>
                  <a:pt x="6" y="1178"/>
                </a:lnTo>
                <a:lnTo>
                  <a:pt x="14" y="1113"/>
                </a:lnTo>
                <a:lnTo>
                  <a:pt x="26" y="1049"/>
                </a:lnTo>
                <a:lnTo>
                  <a:pt x="42" y="985"/>
                </a:lnTo>
                <a:lnTo>
                  <a:pt x="58" y="923"/>
                </a:lnTo>
                <a:lnTo>
                  <a:pt x="80" y="862"/>
                </a:lnTo>
                <a:lnTo>
                  <a:pt x="103" y="802"/>
                </a:lnTo>
                <a:lnTo>
                  <a:pt x="129" y="744"/>
                </a:lnTo>
                <a:lnTo>
                  <a:pt x="157" y="688"/>
                </a:lnTo>
                <a:lnTo>
                  <a:pt x="189" y="632"/>
                </a:lnTo>
                <a:lnTo>
                  <a:pt x="223" y="578"/>
                </a:lnTo>
                <a:lnTo>
                  <a:pt x="261" y="529"/>
                </a:lnTo>
                <a:lnTo>
                  <a:pt x="299" y="479"/>
                </a:lnTo>
                <a:lnTo>
                  <a:pt x="341" y="431"/>
                </a:lnTo>
                <a:lnTo>
                  <a:pt x="385" y="385"/>
                </a:lnTo>
                <a:lnTo>
                  <a:pt x="430" y="341"/>
                </a:lnTo>
                <a:lnTo>
                  <a:pt x="478" y="299"/>
                </a:lnTo>
                <a:lnTo>
                  <a:pt x="526" y="262"/>
                </a:lnTo>
                <a:lnTo>
                  <a:pt x="578" y="224"/>
                </a:lnTo>
                <a:lnTo>
                  <a:pt x="632" y="190"/>
                </a:lnTo>
                <a:lnTo>
                  <a:pt x="688" y="158"/>
                </a:lnTo>
                <a:lnTo>
                  <a:pt x="743" y="130"/>
                </a:lnTo>
                <a:lnTo>
                  <a:pt x="801" y="104"/>
                </a:lnTo>
                <a:lnTo>
                  <a:pt x="861" y="80"/>
                </a:lnTo>
                <a:lnTo>
                  <a:pt x="923" y="60"/>
                </a:lnTo>
                <a:lnTo>
                  <a:pt x="985" y="42"/>
                </a:lnTo>
                <a:lnTo>
                  <a:pt x="1048" y="26"/>
                </a:lnTo>
                <a:lnTo>
                  <a:pt x="1112" y="16"/>
                </a:lnTo>
                <a:lnTo>
                  <a:pt x="1178" y="6"/>
                </a:lnTo>
                <a:lnTo>
                  <a:pt x="1246" y="2"/>
                </a:lnTo>
                <a:lnTo>
                  <a:pt x="1312" y="0"/>
                </a:lnTo>
                <a:lnTo>
                  <a:pt x="1312" y="0"/>
                </a:lnTo>
                <a:lnTo>
                  <a:pt x="1379" y="2"/>
                </a:lnTo>
                <a:lnTo>
                  <a:pt x="1447" y="6"/>
                </a:lnTo>
                <a:lnTo>
                  <a:pt x="1513" y="16"/>
                </a:lnTo>
                <a:lnTo>
                  <a:pt x="1577" y="26"/>
                </a:lnTo>
                <a:lnTo>
                  <a:pt x="1641" y="42"/>
                </a:lnTo>
                <a:lnTo>
                  <a:pt x="1702" y="60"/>
                </a:lnTo>
                <a:lnTo>
                  <a:pt x="1764" y="80"/>
                </a:lnTo>
                <a:lnTo>
                  <a:pt x="1824" y="104"/>
                </a:lnTo>
                <a:lnTo>
                  <a:pt x="1882" y="130"/>
                </a:lnTo>
                <a:lnTo>
                  <a:pt x="1938" y="158"/>
                </a:lnTo>
                <a:lnTo>
                  <a:pt x="1993" y="190"/>
                </a:lnTo>
                <a:lnTo>
                  <a:pt x="2047" y="224"/>
                </a:lnTo>
                <a:lnTo>
                  <a:pt x="2099" y="262"/>
                </a:lnTo>
                <a:lnTo>
                  <a:pt x="2147" y="299"/>
                </a:lnTo>
                <a:lnTo>
                  <a:pt x="2195" y="341"/>
                </a:lnTo>
                <a:lnTo>
                  <a:pt x="2241" y="385"/>
                </a:lnTo>
                <a:lnTo>
                  <a:pt x="2284" y="431"/>
                </a:lnTo>
                <a:lnTo>
                  <a:pt x="2326" y="479"/>
                </a:lnTo>
                <a:lnTo>
                  <a:pt x="2364" y="529"/>
                </a:lnTo>
                <a:lnTo>
                  <a:pt x="2402" y="578"/>
                </a:lnTo>
                <a:lnTo>
                  <a:pt x="2436" y="632"/>
                </a:lnTo>
                <a:lnTo>
                  <a:pt x="2468" y="688"/>
                </a:lnTo>
                <a:lnTo>
                  <a:pt x="2496" y="744"/>
                </a:lnTo>
                <a:lnTo>
                  <a:pt x="2522" y="802"/>
                </a:lnTo>
                <a:lnTo>
                  <a:pt x="2546" y="862"/>
                </a:lnTo>
                <a:lnTo>
                  <a:pt x="2566" y="923"/>
                </a:lnTo>
                <a:lnTo>
                  <a:pt x="2583" y="985"/>
                </a:lnTo>
                <a:lnTo>
                  <a:pt x="2599" y="1049"/>
                </a:lnTo>
                <a:lnTo>
                  <a:pt x="2609" y="1113"/>
                </a:lnTo>
                <a:lnTo>
                  <a:pt x="2619" y="1178"/>
                </a:lnTo>
                <a:lnTo>
                  <a:pt x="2623" y="1246"/>
                </a:lnTo>
                <a:lnTo>
                  <a:pt x="2625" y="1314"/>
                </a:lnTo>
                <a:lnTo>
                  <a:pt x="2625" y="1314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00545E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0" name="Picture 12" descr="Speaking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50" y="4342118"/>
            <a:ext cx="3714002" cy="37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5" name="Rectangle 74">
            <a:extLst>
              <a:ext uri="{FF2B5EF4-FFF2-40B4-BE49-F238E27FC236}">
                <a16:creationId xmlns:a16="http://schemas.microsoft.com/office/drawing/2014/main" id="{C0431440-B453-4D21-848B-01583DBC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457" y="2573666"/>
            <a:ext cx="26609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54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음성인식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09618" y="3023007"/>
            <a:ext cx="8077201" cy="5390743"/>
          </a:xfrm>
          <a:prstGeom prst="roundRect">
            <a:avLst>
              <a:gd name="adj" fmla="val 9368"/>
            </a:avLst>
          </a:prstGeom>
          <a:solidFill>
            <a:srgbClr val="F9C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SpeechRecognition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라이브러리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  <a:endParaRPr lang="en-US" altLang="ko-KR" sz="30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마이크를 통해 </a:t>
            </a:r>
            <a:r>
              <a:rPr lang="ko-KR" altLang="en-US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음성데이터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수집</a:t>
            </a:r>
            <a:endParaRPr lang="en-US" altLang="ko-KR" sz="30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recognize_google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한국어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인식</a:t>
            </a:r>
            <a:endParaRPr lang="en-US" altLang="ko-KR" sz="30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KoNLPy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사용하기 위해</a:t>
            </a:r>
            <a:r>
              <a:rPr lang="en-US" altLang="ko-KR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텍스트로 변환</a:t>
            </a:r>
            <a:r>
              <a:rPr lang="en-US" altLang="ko-KR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음성인식 ▶ 텍스트 화</a:t>
            </a:r>
            <a:endParaRPr lang="ko-KR" altLang="ko-KR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82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1775619" y="3965379"/>
            <a:ext cx="3761072" cy="4524571"/>
          </a:xfrm>
          <a:prstGeom prst="roundRect">
            <a:avLst/>
          </a:prstGeom>
          <a:solidFill>
            <a:schemeClr val="bg1"/>
          </a:solidFill>
          <a:ln>
            <a:solidFill>
              <a:srgbClr val="005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Line 75">
            <a:extLst>
              <a:ext uri="{FF2B5EF4-FFF2-40B4-BE49-F238E27FC236}">
                <a16:creationId xmlns:a16="http://schemas.microsoft.com/office/drawing/2014/main" id="{4EA2D6B8-1F00-4076-B59D-D9CFE7F75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6876" y="3613150"/>
            <a:ext cx="1403350" cy="0"/>
          </a:xfrm>
          <a:prstGeom prst="line">
            <a:avLst/>
          </a:prstGeom>
          <a:noFill/>
          <a:ln w="127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진행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5" name="Rectangle 74">
            <a:extLst>
              <a:ext uri="{FF2B5EF4-FFF2-40B4-BE49-F238E27FC236}">
                <a16:creationId xmlns:a16="http://schemas.microsoft.com/office/drawing/2014/main" id="{C0431440-B453-4D21-848B-01583DBC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627" y="2573666"/>
            <a:ext cx="26006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 err="1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KoNLPy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8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71" y="4234240"/>
            <a:ext cx="3063759" cy="38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7082548" y="3023007"/>
            <a:ext cx="8077201" cy="5390743"/>
          </a:xfrm>
          <a:prstGeom prst="roundRect">
            <a:avLst>
              <a:gd name="adj" fmla="val 9368"/>
            </a:avLst>
          </a:prstGeom>
          <a:solidFill>
            <a:srgbClr val="F7A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KoNLPY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Komoran 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정의 사전을 구축하기에 가장 편리</a:t>
            </a:r>
            <a:endParaRPr lang="en-US" altLang="ko-KR" sz="300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nouns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프로그램 구현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nouns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명사추출 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pos : </a:t>
            </a: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품사 부착</a:t>
            </a:r>
            <a:endParaRPr lang="en-US" altLang="ko-KR" sz="300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정의 사전 구축</a:t>
            </a:r>
            <a: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300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과정이름에 대해서 미리 명사화하여 구축</a:t>
            </a:r>
            <a:endParaRPr lang="ko-KR" altLang="ko-KR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9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7082548" y="3023006"/>
            <a:ext cx="8077201" cy="5390743"/>
          </a:xfrm>
          <a:prstGeom prst="roundRect">
            <a:avLst>
              <a:gd name="adj" fmla="val 9368"/>
            </a:avLst>
          </a:prstGeom>
          <a:solidFill>
            <a:srgbClr val="F77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BeautifulSoup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홈페이지 </a:t>
            </a:r>
            <a:r>
              <a:rPr lang="ko-KR" altLang="en-US" sz="30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크롤링</a:t>
            </a:r>
            <a:r>
              <a:rPr lang="en-US" altLang="ko-KR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이미지가 있는 </a:t>
            </a:r>
            <a:r>
              <a:rPr lang="ko-KR" altLang="en-US" sz="30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메인페이지</a:t>
            </a:r>
            <a:r>
              <a:rPr lang="en-US" altLang="ko-KR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리스트 페이지</a:t>
            </a:r>
            <a:endParaRPr lang="en-US" altLang="ko-KR" sz="30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챗봇에서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전달했던 이미지는</a:t>
            </a:r>
            <a:r>
              <a:rPr lang="en-US" altLang="ko-KR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os</a:t>
            </a:r>
            <a:r>
              <a:rPr lang="en-US" altLang="ko-KR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라이브러리를 활용하여 화면 출력</a:t>
            </a:r>
            <a:endParaRPr lang="ko-KR" altLang="ko-KR" sz="3000" dirty="0">
              <a:solidFill>
                <a:schemeClr val="tx1"/>
              </a:solidFill>
            </a:endParaRP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리스트와 </a:t>
            </a:r>
            <a:r>
              <a:rPr lang="ko-KR" altLang="en-US" sz="3000" dirty="0" err="1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함수화하여</a:t>
            </a:r>
            <a:r>
              <a:rPr lang="ko-KR" altLang="en-US" sz="30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30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 정리</a:t>
            </a:r>
            <a:endParaRPr lang="ko-KR" altLang="ko-KR" sz="3000" dirty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775619" y="3965379"/>
            <a:ext cx="4038600" cy="4524571"/>
          </a:xfrm>
          <a:prstGeom prst="roundRect">
            <a:avLst/>
          </a:prstGeom>
          <a:solidFill>
            <a:schemeClr val="bg1"/>
          </a:solidFill>
          <a:ln>
            <a:solidFill>
              <a:srgbClr val="0054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6" name="Line 75">
            <a:extLst>
              <a:ext uri="{FF2B5EF4-FFF2-40B4-BE49-F238E27FC236}">
                <a16:creationId xmlns:a16="http://schemas.microsoft.com/office/drawing/2014/main" id="{4EA2D6B8-1F00-4076-B59D-D9CFE7F75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6876" y="3613150"/>
            <a:ext cx="1403350" cy="0"/>
          </a:xfrm>
          <a:prstGeom prst="line">
            <a:avLst/>
          </a:prstGeom>
          <a:noFill/>
          <a:ln w="12700">
            <a:solidFill>
              <a:srgbClr val="4D4D4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7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진행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5" name="Rectangle 74">
            <a:extLst>
              <a:ext uri="{FF2B5EF4-FFF2-40B4-BE49-F238E27FC236}">
                <a16:creationId xmlns:a16="http://schemas.microsoft.com/office/drawing/2014/main" id="{C0431440-B453-4D21-848B-01583DBC0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4070" y="2573666"/>
            <a:ext cx="30777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5400" b="1" dirty="0" smtClean="0">
                <a:solidFill>
                  <a:srgbClr val="00545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Speaking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Picture 2" descr="Chatbot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76" y="4410720"/>
            <a:ext cx="3633886" cy="36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58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776" y="2704201"/>
            <a:ext cx="5439534" cy="5553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19" y="5840819"/>
            <a:ext cx="6744641" cy="2152950"/>
          </a:xfrm>
          <a:prstGeom prst="rect">
            <a:avLst/>
          </a:prstGeom>
        </p:spPr>
      </p:pic>
      <p:pic>
        <p:nvPicPr>
          <p:cNvPr id="18" name="과정을말해조_정효재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94524" y="2502010"/>
            <a:ext cx="10972605" cy="6172090"/>
          </a:xfrm>
          <a:prstGeom prst="rect">
            <a:avLst/>
          </a:prstGeom>
        </p:spPr>
      </p:pic>
      <p:sp>
        <p:nvSpPr>
          <p:cNvPr id="67" name="Rectangle 110">
            <a:extLst>
              <a:ext uri="{FF2B5EF4-FFF2-40B4-BE49-F238E27FC236}">
                <a16:creationId xmlns:a16="http://schemas.microsoft.com/office/drawing/2014/main" id="{9661BC33-750A-4383-8513-EF376E5A9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663" y="904954"/>
            <a:ext cx="1516546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프로젝트 </a:t>
            </a:r>
            <a:r>
              <a:rPr kumimoji="0" lang="ko-KR" altLang="en-US" sz="7200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DD1C5834-3ECE-40B9-A2E2-A2883D86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58750" cy="187960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Rectangle 9">
            <a:extLst>
              <a:ext uri="{FF2B5EF4-FFF2-40B4-BE49-F238E27FC236}">
                <a16:creationId xmlns:a16="http://schemas.microsoft.com/office/drawing/2014/main" id="{4A9A65E9-86E6-470D-A54D-4B29BBC28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509588"/>
            <a:ext cx="1879600" cy="158750"/>
          </a:xfrm>
          <a:prstGeom prst="rect">
            <a:avLst/>
          </a:prstGeom>
          <a:solidFill>
            <a:srgbClr val="F77F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Picture 24">
            <a:extLst>
              <a:ext uri="{FF2B5EF4-FFF2-40B4-BE49-F238E27FC236}">
                <a16:creationId xmlns:a16="http://schemas.microsoft.com/office/drawing/2014/main" id="{DA62E00B-C5DE-42FB-8C8B-14BCE1CE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50338"/>
            <a:ext cx="1619408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3">
            <a:extLst>
              <a:ext uri="{FF2B5EF4-FFF2-40B4-BE49-F238E27FC236}">
                <a16:creationId xmlns:a16="http://schemas.microsoft.com/office/drawing/2014/main" id="{43E241A4-850C-44A1-A761-6F9114361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8531" y="3619954"/>
            <a:ext cx="268721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 smtClean="0">
                <a:ln>
                  <a:noFill/>
                </a:ln>
                <a:solidFill>
                  <a:srgbClr val="00545E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음성응답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4">
            <a:extLst>
              <a:ext uri="{FF2B5EF4-FFF2-40B4-BE49-F238E27FC236}">
                <a16:creationId xmlns:a16="http://schemas.microsoft.com/office/drawing/2014/main" id="{3ACEEA60-7F98-4998-AAFF-553F20F45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2268" y="4398417"/>
            <a:ext cx="1401763" cy="127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4" name="Freeform 75">
            <a:extLst>
              <a:ext uri="{FF2B5EF4-FFF2-40B4-BE49-F238E27FC236}">
                <a16:creationId xmlns:a16="http://schemas.microsoft.com/office/drawing/2014/main" id="{910A3ACE-FFAE-4B70-A51F-7478877AAF91}"/>
              </a:ext>
            </a:extLst>
          </p:cNvPr>
          <p:cNvSpPr>
            <a:spLocks/>
          </p:cNvSpPr>
          <p:nvPr/>
        </p:nvSpPr>
        <p:spPr bwMode="auto">
          <a:xfrm>
            <a:off x="1832268" y="4398417"/>
            <a:ext cx="1401763" cy="12700"/>
          </a:xfrm>
          <a:custGeom>
            <a:avLst/>
            <a:gdLst>
              <a:gd name="T0" fmla="*/ 0 w 883"/>
              <a:gd name="T1" fmla="*/ 8 h 8"/>
              <a:gd name="T2" fmla="*/ 883 w 883"/>
              <a:gd name="T3" fmla="*/ 8 h 8"/>
              <a:gd name="T4" fmla="*/ 883 w 883"/>
              <a:gd name="T5" fmla="*/ 0 h 8"/>
              <a:gd name="T6" fmla="*/ 0 w 883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83" h="8">
                <a:moveTo>
                  <a:pt x="0" y="8"/>
                </a:moveTo>
                <a:lnTo>
                  <a:pt x="883" y="8"/>
                </a:lnTo>
                <a:lnTo>
                  <a:pt x="88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15" name="Rectangle 52">
            <a:extLst>
              <a:ext uri="{FF2B5EF4-FFF2-40B4-BE49-F238E27FC236}">
                <a16:creationId xmlns:a16="http://schemas.microsoft.com/office/drawing/2014/main" id="{EC9CB1D6-E172-486C-B6A4-2395225A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461" y="4752976"/>
            <a:ext cx="331135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Komoran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pos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품사부착을</a:t>
            </a:r>
            <a:r>
              <a:rPr lang="en-US" altLang="ko-KR" sz="1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 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‘VV‘(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동사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알리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-’ 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때 </a:t>
            </a:r>
            <a:r>
              <a:rPr lang="en-US" altLang="ko-KR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ListCrawling</a:t>
            </a:r>
            <a:r>
              <a:rPr lang="en-US" altLang="ko-KR" sz="1600" dirty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동작</a:t>
            </a:r>
            <a:endParaRPr lang="en-US" altLang="ko-KR" sz="1600" dirty="0" smtClean="0">
              <a:solidFill>
                <a:srgbClr val="231F2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개강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모집 등의 단어와 함께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 이름이 입력되면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리스트에 매칭이 되는 </a:t>
            </a:r>
            <a:r>
              <a:rPr lang="ko-KR" altLang="en-US" sz="1600" dirty="0" err="1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과정명과</a:t>
            </a:r>
            <a: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600" dirty="0" smtClean="0">
                <a:solidFill>
                  <a:srgbClr val="231F2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기간을 가져와서 음성으로 응답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76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231</Words>
  <Application>Microsoft Office PowerPoint</Application>
  <PresentationFormat>사용자 지정</PresentationFormat>
  <Paragraphs>95</Paragraphs>
  <Slides>12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맑은 고딕</vt:lpstr>
      <vt:lpstr>에스코어 드림 3 Light</vt:lpstr>
      <vt:lpstr>에스코어 드림 4 Regular</vt:lpstr>
      <vt:lpstr>에스코어 드림 5 Medium</vt:lpstr>
      <vt:lpstr>에스코어 드림 6 Bold</vt:lpstr>
      <vt:lpstr>에스코어 드림 7 ExtraBold</vt:lpstr>
      <vt:lpstr>에스코어 드림 8 Heavy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72</cp:revision>
  <dcterms:created xsi:type="dcterms:W3CDTF">2006-08-16T00:00:00Z</dcterms:created>
  <dcterms:modified xsi:type="dcterms:W3CDTF">2021-11-05T07:37:22Z</dcterms:modified>
</cp:coreProperties>
</file>